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58" r:id="rId5"/>
    <p:sldId id="263" r:id="rId6"/>
    <p:sldId id="259" r:id="rId7"/>
    <p:sldId id="264" r:id="rId8"/>
    <p:sldId id="260" r:id="rId9"/>
    <p:sldId id="261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/>
    <p:restoredTop sz="93059"/>
  </p:normalViewPr>
  <p:slideViewPr>
    <p:cSldViewPr snapToGrid="0" snapToObjects="1">
      <p:cViewPr varScale="1">
        <p:scale>
          <a:sx n="59" d="100"/>
          <a:sy n="59" d="100"/>
        </p:scale>
        <p:origin x="4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10/11/17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10/11/17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10/11/17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10/11/17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10/11/17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10/11/17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10/11/17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10/11/17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10/11/17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10/11/17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10/11/17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10/11/17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10/11/17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Complete the Debate OUTLINE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9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and Explanation Samples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417638"/>
            <a:ext cx="8494430" cy="5623677"/>
          </a:xfrm>
        </p:spPr>
      </p:pic>
    </p:spTree>
    <p:extLst>
      <p:ext uri="{BB962C8B-B14F-4D97-AF65-F5344CB8AC3E}">
        <p14:creationId xmlns:p14="http://schemas.microsoft.com/office/powerpoint/2010/main" val="41459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84" y="447188"/>
            <a:ext cx="10733314" cy="6185089"/>
          </a:xfrm>
        </p:spPr>
      </p:pic>
    </p:spTree>
    <p:extLst>
      <p:ext uri="{BB962C8B-B14F-4D97-AF65-F5344CB8AC3E}">
        <p14:creationId xmlns:p14="http://schemas.microsoft.com/office/powerpoint/2010/main" val="153036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5" y="0"/>
            <a:ext cx="10189028" cy="6600957"/>
          </a:xfrm>
        </p:spPr>
      </p:pic>
    </p:spTree>
    <p:extLst>
      <p:ext uri="{BB962C8B-B14F-4D97-AF65-F5344CB8AC3E}">
        <p14:creationId xmlns:p14="http://schemas.microsoft.com/office/powerpoint/2010/main" val="40249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Paragraph </a:t>
            </a:r>
            <a:r>
              <a:rPr lang="mr-IN" dirty="0" smtClean="0"/>
              <a:t>–</a:t>
            </a:r>
            <a:r>
              <a:rPr lang="en-US" dirty="0" smtClean="0"/>
              <a:t> Context </a:t>
            </a:r>
            <a:r>
              <a:rPr lang="mr-IN" dirty="0" smtClean="0"/>
              <a:t>–</a:t>
            </a:r>
            <a:r>
              <a:rPr lang="en-US" dirty="0" smtClean="0"/>
              <a:t> 3-4 Sentences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This is your BACKGROUND</a:t>
            </a:r>
          </a:p>
          <a:p>
            <a:r>
              <a:rPr lang="en-US" sz="3000" dirty="0" smtClean="0"/>
              <a:t>Give me the HISTORY of the topic</a:t>
            </a:r>
          </a:p>
          <a:p>
            <a:r>
              <a:rPr lang="en-US" sz="3000" dirty="0" smtClean="0"/>
              <a:t>Define any important terms</a:t>
            </a:r>
          </a:p>
          <a:p>
            <a:r>
              <a:rPr lang="en-US" sz="3000" dirty="0" smtClean="0"/>
              <a:t>Pretend I KNOW NOTHING</a:t>
            </a:r>
          </a:p>
          <a:p>
            <a:r>
              <a:rPr lang="en-US" sz="3000" dirty="0" smtClean="0"/>
              <a:t>Explain why there is an ISSUE</a:t>
            </a:r>
          </a:p>
        </p:txBody>
      </p:sp>
    </p:spTree>
    <p:extLst>
      <p:ext uri="{BB962C8B-B14F-4D97-AF65-F5344CB8AC3E}">
        <p14:creationId xmlns:p14="http://schemas.microsoft.com/office/powerpoint/2010/main" val="123085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Sample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" y="2481943"/>
            <a:ext cx="12237975" cy="3135086"/>
          </a:xfrm>
        </p:spPr>
      </p:pic>
    </p:spTree>
    <p:extLst>
      <p:ext uri="{BB962C8B-B14F-4D97-AF65-F5344CB8AC3E}">
        <p14:creationId xmlns:p14="http://schemas.microsoft.com/office/powerpoint/2010/main" val="77527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Paragraph </a:t>
            </a:r>
            <a:r>
              <a:rPr lang="mr-IN" dirty="0" smtClean="0"/>
              <a:t>–</a:t>
            </a:r>
            <a:r>
              <a:rPr lang="en-US" dirty="0" smtClean="0"/>
              <a:t> Counterclaim </a:t>
            </a:r>
            <a:r>
              <a:rPr lang="mr-IN" dirty="0" smtClean="0"/>
              <a:t>–</a:t>
            </a:r>
            <a:r>
              <a:rPr lang="en-US" dirty="0" smtClean="0"/>
              <a:t> 1-2 sent.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 </a:t>
            </a:r>
            <a:r>
              <a:rPr lang="en-US" sz="3000" dirty="0" smtClean="0"/>
              <a:t>transition into explaining that there are differing views on the issue</a:t>
            </a:r>
          </a:p>
          <a:p>
            <a:r>
              <a:rPr lang="en-US" sz="3000" dirty="0" smtClean="0"/>
              <a:t>What is an opposing view?</a:t>
            </a:r>
          </a:p>
          <a:p>
            <a:r>
              <a:rPr lang="en-US" sz="3000" dirty="0" smtClean="0"/>
              <a:t>GIVE 1-2 examples of the opposing argument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86907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Counterclaim Sample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78458"/>
            <a:ext cx="12215750" cy="2084685"/>
          </a:xfrm>
        </p:spPr>
      </p:pic>
    </p:spTree>
    <p:extLst>
      <p:ext uri="{BB962C8B-B14F-4D97-AF65-F5344CB8AC3E}">
        <p14:creationId xmlns:p14="http://schemas.microsoft.com/office/powerpoint/2010/main" val="162792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Paragraph </a:t>
            </a:r>
            <a:r>
              <a:rPr lang="mr-IN" dirty="0" smtClean="0"/>
              <a:t>–</a:t>
            </a:r>
            <a:r>
              <a:rPr lang="en-US" dirty="0" smtClean="0"/>
              <a:t> MAIN CLAIM </a:t>
            </a:r>
            <a:r>
              <a:rPr lang="mr-IN" dirty="0" smtClean="0"/>
              <a:t>–</a:t>
            </a:r>
            <a:r>
              <a:rPr lang="en-US" dirty="0" smtClean="0"/>
              <a:t> 1 sent.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1" y="2222287"/>
            <a:ext cx="10872545" cy="443977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 SINGLE SENTENCE</a:t>
            </a:r>
          </a:p>
          <a:p>
            <a:r>
              <a:rPr lang="en-US" sz="3000" dirty="0" smtClean="0"/>
              <a:t>LAST SENTENCE</a:t>
            </a:r>
          </a:p>
          <a:p>
            <a:r>
              <a:rPr lang="en-US" sz="3000" dirty="0"/>
              <a:t> </a:t>
            </a:r>
            <a:r>
              <a:rPr lang="en-US" sz="3000" dirty="0" smtClean="0"/>
              <a:t>SHOULD BE ABLE TO STAND ALONE </a:t>
            </a:r>
            <a:r>
              <a:rPr lang="mr-IN" sz="3000" dirty="0" smtClean="0"/>
              <a:t>–</a:t>
            </a:r>
            <a:r>
              <a:rPr lang="en-US" sz="3000" dirty="0" smtClean="0"/>
              <a:t> what does this mean?</a:t>
            </a:r>
          </a:p>
          <a:p>
            <a:r>
              <a:rPr lang="en-US" sz="3000" dirty="0"/>
              <a:t> </a:t>
            </a:r>
            <a:r>
              <a:rPr lang="en-US" sz="3000" dirty="0" smtClean="0"/>
              <a:t>Make sure it’s answering the prompt</a:t>
            </a:r>
          </a:p>
          <a:p>
            <a:r>
              <a:rPr lang="en-US" sz="3000" dirty="0"/>
              <a:t> </a:t>
            </a:r>
            <a:r>
              <a:rPr lang="en-US" sz="3000" dirty="0" smtClean="0"/>
              <a:t>include 3 sub-claims (which will turn into your supporting paragraphs)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6161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Claim Sample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6" y="3287486"/>
            <a:ext cx="12258846" cy="1524000"/>
          </a:xfrm>
        </p:spPr>
      </p:pic>
    </p:spTree>
    <p:extLst>
      <p:ext uri="{BB962C8B-B14F-4D97-AF65-F5344CB8AC3E}">
        <p14:creationId xmlns:p14="http://schemas.microsoft.com/office/powerpoint/2010/main" val="110798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</a:t>
            </a:r>
            <a:r>
              <a:rPr lang="mr-IN" dirty="0" smtClean="0"/>
              <a:t>–</a:t>
            </a:r>
            <a:r>
              <a:rPr lang="en-US" dirty="0" smtClean="0"/>
              <a:t> 10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000" dirty="0" smtClean="0"/>
              <a:t> Be FACTUAL </a:t>
            </a:r>
          </a:p>
          <a:p>
            <a:r>
              <a:rPr lang="en-US" sz="3000" dirty="0" smtClean="0"/>
              <a:t>Use quotations</a:t>
            </a:r>
          </a:p>
          <a:p>
            <a:r>
              <a:rPr lang="en-US" sz="3000" dirty="0"/>
              <a:t> </a:t>
            </a:r>
            <a:r>
              <a:rPr lang="en-US" sz="3000" dirty="0" smtClean="0"/>
              <a:t>Statistics </a:t>
            </a:r>
          </a:p>
          <a:p>
            <a:r>
              <a:rPr lang="en-US" sz="3000" dirty="0" smtClean="0"/>
              <a:t>Be specific </a:t>
            </a:r>
            <a:r>
              <a:rPr lang="mr-IN" sz="3000" dirty="0" smtClean="0"/>
              <a:t>–</a:t>
            </a:r>
            <a:r>
              <a:rPr lang="en-US" sz="3000" dirty="0" smtClean="0"/>
              <a:t> not vague </a:t>
            </a:r>
          </a:p>
          <a:p>
            <a:r>
              <a:rPr lang="en-US" sz="3000" dirty="0" smtClean="0"/>
              <a:t>INCLUDE CITATIONS (</a:t>
            </a:r>
            <a:r>
              <a:rPr lang="en-US" sz="3000" dirty="0" err="1" smtClean="0"/>
              <a:t>foxnews</a:t>
            </a:r>
            <a:r>
              <a:rPr lang="en-US" sz="3000" dirty="0" smtClean="0"/>
              <a:t>, </a:t>
            </a:r>
            <a:r>
              <a:rPr lang="en-US" sz="3000" dirty="0" err="1" smtClean="0"/>
              <a:t>cnn</a:t>
            </a:r>
            <a:r>
              <a:rPr lang="en-US" sz="3000" dirty="0" smtClean="0"/>
              <a:t>, </a:t>
            </a:r>
            <a:r>
              <a:rPr lang="en-US" sz="3000" dirty="0" err="1" smtClean="0"/>
              <a:t>NYTimes</a:t>
            </a:r>
            <a:r>
              <a:rPr lang="en-US" sz="3000" dirty="0" smtClean="0"/>
              <a:t>, </a:t>
            </a:r>
            <a:r>
              <a:rPr lang="en-US" sz="3000" dirty="0" err="1" smtClean="0"/>
              <a:t>etc</a:t>
            </a:r>
            <a:r>
              <a:rPr lang="en-US" sz="3000" dirty="0" smtClean="0"/>
              <a:t>)</a:t>
            </a:r>
          </a:p>
          <a:p>
            <a:r>
              <a:rPr lang="en-US" sz="3000" dirty="0"/>
              <a:t> </a:t>
            </a:r>
            <a:r>
              <a:rPr lang="en-US" sz="3000" dirty="0" smtClean="0"/>
              <a:t>Be relevant to your sub-claim and true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84751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 2 bullet points for each sub-claim</a:t>
            </a:r>
          </a:p>
          <a:p>
            <a:r>
              <a:rPr lang="en-US" sz="3000" dirty="0"/>
              <a:t> </a:t>
            </a:r>
            <a:r>
              <a:rPr lang="en-US" sz="3000" dirty="0" smtClean="0"/>
              <a:t>In 1 sentence each -  EXPLAIN WHY/HOW your quote/fact/stat matters to your argument.</a:t>
            </a:r>
          </a:p>
          <a:p>
            <a:r>
              <a:rPr lang="en-US" sz="3000" dirty="0" smtClean="0"/>
              <a:t>Connect the dots!!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51657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27</TotalTime>
  <Words>191</Words>
  <Application>Microsoft Macintosh PowerPoint</Application>
  <PresentationFormat>Widescreen</PresentationFormat>
  <Paragraphs>32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Century Gothic</vt:lpstr>
      <vt:lpstr>Mangal</vt:lpstr>
      <vt:lpstr>Wingdings 2</vt:lpstr>
      <vt:lpstr>Quotable</vt:lpstr>
      <vt:lpstr>How to Complete the Debate OUTLINE</vt:lpstr>
      <vt:lpstr>Intro Paragraph – Context – 3-4 Sentences</vt:lpstr>
      <vt:lpstr>Context Sample</vt:lpstr>
      <vt:lpstr>Intro Paragraph – Counterclaim – 1-2 sent.</vt:lpstr>
      <vt:lpstr>Counterclaim Sample</vt:lpstr>
      <vt:lpstr>Intro Paragraph – MAIN CLAIM – 1 sent.</vt:lpstr>
      <vt:lpstr>Main Claim Sample</vt:lpstr>
      <vt:lpstr>Evidence – 10 points</vt:lpstr>
      <vt:lpstr>Explanations </vt:lpstr>
      <vt:lpstr>Evidence and Explanation Samples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Complete the Debate OUTLINE</dc:title>
  <dc:creator>Microsoft Office User</dc:creator>
  <cp:lastModifiedBy>Microsoft Office User</cp:lastModifiedBy>
  <cp:revision>2</cp:revision>
  <dcterms:created xsi:type="dcterms:W3CDTF">2017-10-11T15:50:16Z</dcterms:created>
  <dcterms:modified xsi:type="dcterms:W3CDTF">2017-10-11T16:17:22Z</dcterms:modified>
</cp:coreProperties>
</file>