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6" d="100"/>
          <a:sy n="66" d="100"/>
        </p:scale>
        <p:origin x="-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EEB0-41E2-1A47-83D5-069973624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8F03-4F4C-784E-8D93-A40C2BA44DF9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rstworldwar.com/audio/overthere.htm" TargetMode="External"/><Relationship Id="rId3" Type="http://schemas.openxmlformats.org/officeDocument/2006/relationships/hyperlink" Target="http://www.firstworldwar.com/audio/huntingthehun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U.S. Propaganda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World War I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8061"/>
            <a:ext cx="4800600" cy="6586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9326"/>
            <a:ext cx="4876800" cy="635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1" y="685799"/>
            <a:ext cx="7918731" cy="5384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-18288"/>
            <a:ext cx="4343400" cy="6775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27" y="990600"/>
            <a:ext cx="7601686" cy="498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Part of the Four Minute Man”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Songs from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http://www.firstworldwar.com/audio/overthere.htm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http://www.firstworldwar.com/audio/huntingthehun.htm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57200"/>
            <a:ext cx="3873500" cy="593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85800"/>
            <a:ext cx="4025900" cy="5684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6441"/>
            <a:ext cx="4114800" cy="620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3652"/>
            <a:ext cx="4648200" cy="622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82296"/>
            <a:ext cx="4367967" cy="639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0369"/>
            <a:ext cx="4191000" cy="608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2334</TotalTime>
  <Words>37</Words>
  <Application>Microsoft Macintosh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Folio</vt:lpstr>
      <vt:lpstr>U.S. Propaganda  </vt:lpstr>
      <vt:lpstr>Speeches</vt:lpstr>
      <vt:lpstr>Songs from WWI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Propaganda  </dc:title>
  <dc:creator>Kiersten Holt</dc:creator>
  <cp:lastModifiedBy>Teacher Morris</cp:lastModifiedBy>
  <cp:revision>4</cp:revision>
  <cp:lastPrinted>2011-01-28T17:55:44Z</cp:lastPrinted>
  <dcterms:created xsi:type="dcterms:W3CDTF">2013-11-05T20:37:10Z</dcterms:created>
  <dcterms:modified xsi:type="dcterms:W3CDTF">2013-11-05T20:54:28Z</dcterms:modified>
</cp:coreProperties>
</file>