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69" r:id="rId17"/>
    <p:sldId id="270" r:id="rId18"/>
    <p:sldId id="271" r:id="rId19"/>
    <p:sldId id="277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2563F0B-786F-9040-B978-ADAEC43F138E}" type="datetimeFigureOut">
              <a:rPr lang="en-US" smtClean="0"/>
              <a:t>10/16/15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Home Front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WWI:  What was the common citizens’ role during WWI?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824" y="1905000"/>
            <a:ext cx="5568022" cy="44223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required all men between 21 and 30 to register for a draft lottery, </a:t>
            </a:r>
          </a:p>
          <a:p>
            <a:r>
              <a:rPr lang="en-US" dirty="0" smtClean="0"/>
              <a:t>randomly determined the order in which they were called up.  </a:t>
            </a:r>
          </a:p>
          <a:p>
            <a:r>
              <a:rPr lang="en-US" dirty="0" smtClean="0"/>
              <a:t>Called before a local draft board in charge of selecting or exemption people from military service</a:t>
            </a:r>
          </a:p>
          <a:p>
            <a:r>
              <a:rPr lang="en-US" dirty="0" smtClean="0"/>
              <a:t>WHO WOULD YOU CHOOSE???  </a:t>
            </a:r>
          </a:p>
          <a:p>
            <a:pPr lvl="1"/>
            <a:r>
              <a:rPr lang="en-US" dirty="0" smtClean="0"/>
              <a:t>Draft Board Activity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longs since a big war?  </a:t>
            </a:r>
          </a:p>
          <a:p>
            <a:r>
              <a:rPr lang="en-US" dirty="0" smtClean="0"/>
              <a:t>Long time so people wanted to see what a war was like (2 million volunteers)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527" y="2939563"/>
            <a:ext cx="2951973" cy="36577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138" y="1905000"/>
            <a:ext cx="4442862" cy="4953000"/>
          </a:xfrm>
        </p:spPr>
        <p:txBody>
          <a:bodyPr/>
          <a:lstStyle/>
          <a:p>
            <a:r>
              <a:rPr lang="en-US" dirty="0" smtClean="0"/>
              <a:t>first war in which women serve in the military (non-combat positions)  </a:t>
            </a:r>
          </a:p>
          <a:p>
            <a:r>
              <a:rPr lang="en-US" dirty="0" smtClean="0"/>
              <a:t>navy – many clerical positions,</a:t>
            </a:r>
          </a:p>
          <a:p>
            <a:pPr lvl="1"/>
            <a:r>
              <a:rPr lang="en-US" dirty="0" smtClean="0"/>
              <a:t> army still refused to allow women to serve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72" y="1905000"/>
            <a:ext cx="3917414" cy="31260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Weren’t treated equal</a:t>
            </a:r>
          </a:p>
          <a:p>
            <a:r>
              <a:rPr lang="en-US" dirty="0" smtClean="0"/>
              <a:t>Discriminated against</a:t>
            </a:r>
          </a:p>
          <a:p>
            <a:pPr lvl="1"/>
            <a:r>
              <a:rPr lang="en-US" dirty="0" smtClean="0"/>
              <a:t>Whites would not solute them</a:t>
            </a:r>
          </a:p>
          <a:p>
            <a:pPr lvl="1"/>
            <a:r>
              <a:rPr lang="en-US" dirty="0" smtClean="0"/>
              <a:t>Forced to eat outside in the winter</a:t>
            </a:r>
          </a:p>
          <a:p>
            <a:pPr lvl="1"/>
            <a:r>
              <a:rPr lang="en-US" dirty="0" smtClean="0"/>
              <a:t>Wont receive a change of clothes for months</a:t>
            </a:r>
          </a:p>
          <a:p>
            <a:pPr lvl="1"/>
            <a:r>
              <a:rPr lang="en-US" dirty="0" smtClean="0"/>
              <a:t>Rarely given combat positions, mostly labor force.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Shaping Public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603" y="1661646"/>
            <a:ext cx="4091727" cy="46159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on Public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Advertising , artists, authors, songwriters, entertainers, public speakers, and motion picture companies to help sway public opinion in favor of the war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Espionage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wanted to limit opposition to the war and fight espionage (spying)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0" y="3429000"/>
            <a:ext cx="47879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5 minutes!!!</a:t>
            </a:r>
          </a:p>
          <a:p>
            <a:endParaRPr lang="en-US" dirty="0"/>
          </a:p>
          <a:p>
            <a:r>
              <a:rPr lang="en-US" dirty="0" smtClean="0"/>
              <a:t>Do NOT interrupt a class.  </a:t>
            </a:r>
          </a:p>
          <a:p>
            <a:r>
              <a:rPr lang="en-US" dirty="0" smtClean="0"/>
              <a:t>Find a teacher on Prep, an office aid, librarian,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8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mobilizing America,</a:t>
            </a:r>
          </a:p>
          <a:p>
            <a:r>
              <a:rPr lang="en-US" dirty="0" smtClean="0"/>
              <a:t> preparing troops, </a:t>
            </a:r>
          </a:p>
          <a:p>
            <a:r>
              <a:rPr lang="en-US" dirty="0" smtClean="0"/>
              <a:t>getting public support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Espionage Act of 1917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illegal to aid the enemy, give false reports, or interfere with the war effort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Sedition Act of 1918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illegal to speak against the war publicly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3959033" cy="4114800"/>
          </a:xfrm>
        </p:spPr>
        <p:txBody>
          <a:bodyPr/>
          <a:lstStyle/>
          <a:p>
            <a:r>
              <a:rPr lang="en-US" dirty="0" smtClean="0"/>
              <a:t>many people thought this was a violation of their civil liberties (1</a:t>
            </a:r>
            <a:r>
              <a:rPr lang="en-US" baseline="30000" dirty="0" smtClean="0"/>
              <a:t>st</a:t>
            </a:r>
            <a:r>
              <a:rPr lang="en-US" dirty="0" smtClean="0"/>
              <a:t> amendment –freedom of speech)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036" y="1417638"/>
            <a:ext cx="3464464" cy="49776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Wartime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Agencies for the War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Industries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charge of coordinating the production of war materials – </a:t>
            </a:r>
          </a:p>
          <a:p>
            <a:pPr lvl="1"/>
            <a:r>
              <a:rPr lang="en-US" dirty="0" smtClean="0"/>
              <a:t>decided what to produce, </a:t>
            </a:r>
          </a:p>
          <a:p>
            <a:pPr lvl="1"/>
            <a:r>
              <a:rPr lang="en-US" dirty="0" smtClean="0"/>
              <a:t>constructing new factories, </a:t>
            </a:r>
          </a:p>
          <a:p>
            <a:pPr lvl="1"/>
            <a:r>
              <a:rPr lang="en-US" dirty="0" smtClean="0"/>
              <a:t>setting prices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3525581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management of the nations, use of coal and oil; </a:t>
            </a:r>
          </a:p>
          <a:p>
            <a:r>
              <a:rPr lang="en-US" dirty="0" smtClean="0"/>
              <a:t>creation of daylight savings time, </a:t>
            </a:r>
          </a:p>
          <a:p>
            <a:r>
              <a:rPr lang="en-US" dirty="0" smtClean="0"/>
              <a:t>white house changed – they got sheep to trim the lawn; so they didn’t have to hire a lawn care person; then used their wool to sell for Red Cross money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081" y="1905000"/>
            <a:ext cx="5046919" cy="3420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5342836" cy="4953000"/>
          </a:xfrm>
        </p:spPr>
        <p:txBody>
          <a:bodyPr/>
          <a:lstStyle/>
          <a:p>
            <a:r>
              <a:rPr lang="en-US" dirty="0" smtClean="0"/>
              <a:t>increasing food production, </a:t>
            </a:r>
          </a:p>
          <a:p>
            <a:r>
              <a:rPr lang="en-US" dirty="0" smtClean="0"/>
              <a:t>decreasing civilian consumption </a:t>
            </a:r>
          </a:p>
          <a:p>
            <a:r>
              <a:rPr lang="en-US" dirty="0" smtClean="0"/>
              <a:t>Need more food because food was extremely scarce and we were trying to help feed our allies as well.  </a:t>
            </a:r>
          </a:p>
          <a:p>
            <a:r>
              <a:rPr lang="en-US" dirty="0" smtClean="0"/>
              <a:t>War disrupted transportation; farmers turned into soldiers, France and Belgium were starving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36" y="1905000"/>
            <a:ext cx="3071881" cy="43645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Mobilizing the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War Labor Board – made sure that factories were running efficiently and that strikes did not break out (8 hour work days, and higher wages)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06" y="3195607"/>
            <a:ext cx="4889051" cy="35691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664" y="1905000"/>
            <a:ext cx="4290836" cy="4687590"/>
          </a:xfrm>
        </p:spPr>
        <p:txBody>
          <a:bodyPr/>
          <a:lstStyle/>
          <a:p>
            <a:r>
              <a:rPr lang="en-US" dirty="0" smtClean="0"/>
              <a:t>Certain jobs opened for women that had traditionally been men’s jobs.  </a:t>
            </a:r>
          </a:p>
          <a:p>
            <a:r>
              <a:rPr lang="en-US" dirty="0" smtClean="0"/>
              <a:t>Women worked in factories, shipyards, and railroads and served as police officers, mail carriers, train engineers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1666214"/>
            <a:ext cx="3588403" cy="46988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6754"/>
            <a:ext cx="3440411" cy="4946446"/>
          </a:xfrm>
        </p:spPr>
        <p:txBody>
          <a:bodyPr>
            <a:normAutofit/>
          </a:bodyPr>
          <a:lstStyle/>
          <a:p>
            <a:r>
              <a:rPr lang="en-US" dirty="0" smtClean="0"/>
              <a:t>The workforce was low, desperate for workers, Henry Ford sent company agents south to recruit blacks (300,000 to 500,000)</a:t>
            </a:r>
          </a:p>
          <a:p>
            <a:r>
              <a:rPr lang="en-US" dirty="0" smtClean="0"/>
              <a:t>	Altered racial make-up of Chicago, NYC, Cleveland, and Detroit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911" y="1905000"/>
            <a:ext cx="5132089" cy="4708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43</TotalTime>
  <Words>527</Words>
  <Application>Microsoft Macintosh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Travelogue</vt:lpstr>
      <vt:lpstr>The Home Front</vt:lpstr>
      <vt:lpstr>Background Information</vt:lpstr>
      <vt:lpstr>Wartime Agencies</vt:lpstr>
      <vt:lpstr>War Industries Board</vt:lpstr>
      <vt:lpstr>Fuel Administration</vt:lpstr>
      <vt:lpstr>Food Administration</vt:lpstr>
      <vt:lpstr>Mobilizing the Workforce</vt:lpstr>
      <vt:lpstr>Women in the Workforce</vt:lpstr>
      <vt:lpstr>The Great Migration</vt:lpstr>
      <vt:lpstr>Building the Military</vt:lpstr>
      <vt:lpstr>Selective Service</vt:lpstr>
      <vt:lpstr>Volunteers</vt:lpstr>
      <vt:lpstr>Women</vt:lpstr>
      <vt:lpstr>African Americans</vt:lpstr>
      <vt:lpstr>Primary Source Activity</vt:lpstr>
      <vt:lpstr>Shaping Public Opinion</vt:lpstr>
      <vt:lpstr>Committee on Public Information</vt:lpstr>
      <vt:lpstr>Espionage</vt:lpstr>
      <vt:lpstr>Survey Activity</vt:lpstr>
      <vt:lpstr>Espionage Act of 1917</vt:lpstr>
      <vt:lpstr>Sedition Act of 1918</vt:lpstr>
      <vt:lpstr>Conflict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Home Front</dc:title>
  <dc:creator>Teacher</dc:creator>
  <cp:lastModifiedBy>Teacher Morris</cp:lastModifiedBy>
  <cp:revision>3</cp:revision>
  <dcterms:created xsi:type="dcterms:W3CDTF">2013-11-06T15:14:23Z</dcterms:created>
  <dcterms:modified xsi:type="dcterms:W3CDTF">2015-10-16T17:05:12Z</dcterms:modified>
</cp:coreProperties>
</file>