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sldIdLst>
    <p:sldId id="272" r:id="rId3"/>
    <p:sldId id="273" r:id="rId4"/>
    <p:sldId id="281" r:id="rId5"/>
    <p:sldId id="280" r:id="rId6"/>
    <p:sldId id="277" r:id="rId7"/>
    <p:sldId id="285" r:id="rId8"/>
    <p:sldId id="286" r:id="rId9"/>
    <p:sldId id="278" r:id="rId10"/>
    <p:sldId id="279" r:id="rId11"/>
    <p:sldId id="282" r:id="rId12"/>
    <p:sldId id="283" r:id="rId13"/>
    <p:sldId id="284" r:id="rId14"/>
    <p:sldId id="287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3059"/>
  </p:normalViewPr>
  <p:slideViewPr>
    <p:cSldViewPr snapToGrid="0">
      <p:cViewPr varScale="1">
        <p:scale>
          <a:sx n="59" d="100"/>
          <a:sy n="59" d="100"/>
        </p:scale>
        <p:origin x="4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3/20/17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3/20/17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lack of results and unflattering media coverage helped create a cultural backlash against the war in America</a:t>
            </a:r>
          </a:p>
          <a:p>
            <a:r>
              <a:rPr lang="en-US" dirty="0" smtClean="0"/>
              <a:t>The anti-war movement was contemporary with other movements for social change, including the civil rights movement, counterculture, etc.</a:t>
            </a:r>
          </a:p>
          <a:p>
            <a:r>
              <a:rPr lang="en-US" dirty="0" smtClean="0"/>
              <a:t>Most protests were peaceful, but occasionally turned violent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Anti-War Sentiments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5231" y="357338"/>
            <a:ext cx="4732422" cy="6233962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" dirty="0"/>
              <a:t/>
            </a:r>
            <a:br>
              <a:rPr lang="en-US" sz="1100" dirty="0"/>
            </a:br>
            <a:endParaRPr lang="en-US" sz="1100" dirty="0" smtClean="0"/>
          </a:p>
          <a:p>
            <a:pPr marL="0" indent="0" algn="ctr">
              <a:buNone/>
            </a:pPr>
            <a:r>
              <a:rPr lang="en-US" sz="2000" dirty="0"/>
              <a:t>Oh, war has shattered many young man's dreams</a:t>
            </a:r>
            <a:br>
              <a:rPr lang="en-US" sz="2000" dirty="0"/>
            </a:br>
            <a:r>
              <a:rPr lang="en-US" sz="2000" dirty="0"/>
              <a:t>Made him disabled bitter and mean</a:t>
            </a:r>
            <a:br>
              <a:rPr lang="en-US" sz="2000" dirty="0"/>
            </a:br>
            <a:r>
              <a:rPr lang="en-US" sz="2000" dirty="0"/>
              <a:t>Life is much too short and precious to spend fighting wars these days</a:t>
            </a:r>
            <a:br>
              <a:rPr lang="en-US" sz="2000" dirty="0"/>
            </a:br>
            <a:r>
              <a:rPr lang="en-US" sz="2000" dirty="0"/>
              <a:t>War can't give life it can only take it away, ooh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Peace </a:t>
            </a:r>
            <a:r>
              <a:rPr lang="en-US" sz="2000" dirty="0"/>
              <a:t>love and understanding tell me</a:t>
            </a:r>
            <a:br>
              <a:rPr lang="en-US" sz="2000" dirty="0"/>
            </a:br>
            <a:r>
              <a:rPr lang="en-US" sz="2000" dirty="0"/>
              <a:t>Is there no place for them today</a:t>
            </a:r>
            <a:br>
              <a:rPr lang="en-US" sz="2000" dirty="0"/>
            </a:br>
            <a:r>
              <a:rPr lang="en-US" sz="2000" dirty="0"/>
              <a:t>They say we must fight to keep our freedom</a:t>
            </a:r>
            <a:br>
              <a:rPr lang="en-US" sz="2000" dirty="0"/>
            </a:br>
            <a:r>
              <a:rPr lang="en-US" sz="2000" dirty="0"/>
              <a:t>But Lord knows there's got to be a better </a:t>
            </a:r>
            <a:r>
              <a:rPr lang="en-US" sz="2000" dirty="0" smtClean="0"/>
              <a:t>way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37936" y="90638"/>
            <a:ext cx="4732422" cy="6767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War, huh yeah</a:t>
            </a:r>
            <a:br>
              <a:rPr lang="en-US" sz="1800" dirty="0"/>
            </a:br>
            <a:r>
              <a:rPr lang="en-US" sz="1800" dirty="0"/>
              <a:t>What is it good for?</a:t>
            </a:r>
            <a:br>
              <a:rPr lang="en-US" sz="1800" dirty="0"/>
            </a:br>
            <a:r>
              <a:rPr lang="en-US" sz="1800" dirty="0"/>
              <a:t>Absolutely nothing, oh </a:t>
            </a:r>
            <a:r>
              <a:rPr lang="en-US" sz="1800" dirty="0" err="1"/>
              <a:t>hoh</a:t>
            </a:r>
            <a:r>
              <a:rPr lang="en-US" sz="1800" dirty="0"/>
              <a:t>, oh</a:t>
            </a:r>
            <a:br>
              <a:rPr lang="en-US" sz="1800" dirty="0"/>
            </a:br>
            <a:r>
              <a:rPr lang="en-US" sz="1800" dirty="0"/>
              <a:t>War huh yeah</a:t>
            </a:r>
            <a:br>
              <a:rPr lang="en-US" sz="1800" dirty="0"/>
            </a:br>
            <a:r>
              <a:rPr lang="en-US" sz="1800" dirty="0"/>
              <a:t>What is it good for?</a:t>
            </a:r>
            <a:br>
              <a:rPr lang="en-US" sz="1800" dirty="0"/>
            </a:br>
            <a:r>
              <a:rPr lang="en-US" sz="1800" dirty="0"/>
              <a:t>Absolutely nothing, say it again </a:t>
            </a:r>
            <a:r>
              <a:rPr lang="en-US" sz="1800" dirty="0" err="1"/>
              <a:t>y'all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War, huh good God</a:t>
            </a:r>
            <a:br>
              <a:rPr lang="en-US" sz="1800" dirty="0"/>
            </a:br>
            <a:r>
              <a:rPr lang="en-US" sz="1800" dirty="0"/>
              <a:t>What is it good for?</a:t>
            </a:r>
            <a:br>
              <a:rPr lang="en-US" sz="1800" dirty="0"/>
            </a:br>
            <a:r>
              <a:rPr lang="en-US" sz="1800" dirty="0"/>
              <a:t>Absolutely nothing, listen to me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Oh</a:t>
            </a:r>
            <a:r>
              <a:rPr lang="en-US" sz="1800" dirty="0"/>
              <a:t>, war, I despise</a:t>
            </a:r>
            <a:br>
              <a:rPr lang="en-US" sz="1800" dirty="0"/>
            </a:br>
            <a:r>
              <a:rPr lang="en-US" sz="1800" dirty="0" err="1"/>
              <a:t>'Cause</a:t>
            </a:r>
            <a:r>
              <a:rPr lang="en-US" sz="1800" dirty="0"/>
              <a:t> it means destruction of innocent lives</a:t>
            </a:r>
            <a:br>
              <a:rPr lang="en-US" sz="1800" dirty="0"/>
            </a:br>
            <a:r>
              <a:rPr lang="en-US" sz="1800" dirty="0"/>
              <a:t>War means tears to thousands of mothers eyes</a:t>
            </a:r>
            <a:br>
              <a:rPr lang="en-US" sz="1800" dirty="0"/>
            </a:br>
            <a:r>
              <a:rPr lang="en-US" sz="1800" dirty="0"/>
              <a:t>When their sons go off to fight and lose their lives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Oh </a:t>
            </a:r>
            <a:r>
              <a:rPr lang="en-US" sz="1800" dirty="0"/>
              <a:t>war, is an enemy to all mankind</a:t>
            </a:r>
            <a:br>
              <a:rPr lang="en-US" sz="1800" dirty="0"/>
            </a:br>
            <a:r>
              <a:rPr lang="en-US" sz="1800" dirty="0"/>
              <a:t>The thought of war blows my mind</a:t>
            </a:r>
            <a:br>
              <a:rPr lang="en-US" sz="1800" dirty="0"/>
            </a:br>
            <a:r>
              <a:rPr lang="en-US" sz="1800" dirty="0"/>
              <a:t>War has caused unrest within the younger generation</a:t>
            </a:r>
            <a:br>
              <a:rPr lang="en-US" sz="1800" dirty="0"/>
            </a:br>
            <a:r>
              <a:rPr lang="en-US" sz="1800" dirty="0"/>
              <a:t>Induction, then destruction who wants to die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98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1621" y="246887"/>
            <a:ext cx="8394031" cy="649079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"Hey, Vietnam, Vietnam, Vietnam, Vietnam, </a:t>
            </a:r>
            <a:r>
              <a:rPr lang="en-US" sz="2400" dirty="0" smtClean="0"/>
              <a:t>Vietnam,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Yesterday</a:t>
            </a:r>
            <a:r>
              <a:rPr lang="en-US" sz="2400" dirty="0"/>
              <a:t>, I got a letter from my friend fighting in Vietnam</a:t>
            </a:r>
            <a:br>
              <a:rPr lang="en-US" sz="2400" dirty="0"/>
            </a:br>
            <a:r>
              <a:rPr lang="en-US" sz="2400" dirty="0"/>
              <a:t>And this is what he had to say, 'tell all my friends that I'll</a:t>
            </a:r>
            <a:br>
              <a:rPr lang="en-US" sz="2400" dirty="0"/>
            </a:br>
            <a:r>
              <a:rPr lang="en-US" sz="2400" dirty="0"/>
              <a:t>Be coming home soon, my </a:t>
            </a:r>
            <a:r>
              <a:rPr lang="en-US" sz="2400" dirty="0" err="1"/>
              <a:t>time'll</a:t>
            </a:r>
            <a:r>
              <a:rPr lang="en-US" sz="2400" dirty="0"/>
              <a:t> be up some time in June</a:t>
            </a:r>
            <a:br>
              <a:rPr lang="en-US" sz="2400" dirty="0"/>
            </a:br>
            <a:r>
              <a:rPr lang="en-US" sz="2400" dirty="0"/>
              <a:t>Don't forget", he said, "to tell my sweet Mary her golden lips</a:t>
            </a:r>
            <a:br>
              <a:rPr lang="en-US" sz="2400" dirty="0"/>
            </a:br>
            <a:r>
              <a:rPr lang="en-US" sz="2400" dirty="0"/>
              <a:t>Are sweet as cherry", and it came from Vietnam, Vietnam...</a:t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It </a:t>
            </a:r>
            <a:r>
              <a:rPr lang="en-US" sz="2400" dirty="0"/>
              <a:t>was just the next day, his mother got a telegram</a:t>
            </a:r>
            <a:br>
              <a:rPr lang="en-US" sz="2400" dirty="0"/>
            </a:br>
            <a:r>
              <a:rPr lang="en-US" sz="2400" dirty="0"/>
              <a:t>It was addressed from Vietnam, now mistress Brown</a:t>
            </a:r>
            <a:br>
              <a:rPr lang="en-US" sz="2400" dirty="0"/>
            </a:br>
            <a:r>
              <a:rPr lang="en-US" sz="2400" dirty="0"/>
              <a:t>She lives in the USA and this is what she wrote and said</a:t>
            </a:r>
            <a:br>
              <a:rPr lang="en-US" sz="2400" dirty="0"/>
            </a:br>
            <a:r>
              <a:rPr lang="en-US" sz="2400" dirty="0"/>
              <a:t>"Don't be alarmed", she told me the telegram said</a:t>
            </a:r>
            <a:br>
              <a:rPr lang="en-US" sz="2400" dirty="0"/>
            </a:br>
            <a:r>
              <a:rPr lang="en-US" sz="2400" dirty="0"/>
              <a:t>"But mistress Brown your son is dead"</a:t>
            </a:r>
            <a:br>
              <a:rPr lang="en-US" sz="2400" dirty="0"/>
            </a:br>
            <a:r>
              <a:rPr lang="en-US" sz="2400" dirty="0"/>
              <a:t>And it came from Vietnam, Vietnam, Vietnam, Vietnam...</a:t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Somebody </a:t>
            </a:r>
            <a:r>
              <a:rPr lang="en-US" sz="2400" dirty="0"/>
              <a:t>please stop that war now, Vietnam, Vietnam</a:t>
            </a:r>
            <a:br>
              <a:rPr lang="en-US" sz="2400" dirty="0"/>
            </a:br>
            <a:r>
              <a:rPr lang="en-US" sz="2400" dirty="0"/>
              <a:t>I </a:t>
            </a:r>
            <a:r>
              <a:rPr lang="en-US" sz="2400" dirty="0" err="1"/>
              <a:t>wanna</a:t>
            </a:r>
            <a:r>
              <a:rPr lang="en-US" sz="2400" dirty="0"/>
              <a:t> say now somebody stop that war"</a:t>
            </a:r>
          </a:p>
        </p:txBody>
      </p:sp>
    </p:spTree>
    <p:extLst>
      <p:ext uri="{BB962C8B-B14F-4D97-AF65-F5344CB8AC3E}">
        <p14:creationId xmlns:p14="http://schemas.microsoft.com/office/powerpoint/2010/main" val="22130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and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 STATE 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8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5529943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 Nixon’s </a:t>
            </a:r>
            <a:r>
              <a:rPr lang="en-US" dirty="0" smtClean="0"/>
              <a:t>new war strategy.  </a:t>
            </a:r>
          </a:p>
          <a:p>
            <a:r>
              <a:rPr lang="en-US" dirty="0" smtClean="0"/>
              <a:t>US Troops will train S. Korea to defend themselves </a:t>
            </a:r>
          </a:p>
          <a:p>
            <a:r>
              <a:rPr lang="en-US" dirty="0" smtClean="0"/>
              <a:t>Slowly pull US Troops out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Peace with Honor </a:t>
            </a:r>
            <a:r>
              <a:rPr lang="en-US" dirty="0" smtClean="0">
                <a:sym typeface="Wingdings"/>
              </a:rPr>
              <a:t>  We’ve done all we can and have provided training. We can leave with Honor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37" y="704088"/>
            <a:ext cx="6202447" cy="4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5551714" cy="4389120"/>
          </a:xfrm>
        </p:spPr>
        <p:txBody>
          <a:bodyPr/>
          <a:lstStyle/>
          <a:p>
            <a:r>
              <a:rPr lang="en-US" dirty="0" smtClean="0"/>
              <a:t>In 1973, the United States signs the Paris accords, bringing our troops home</a:t>
            </a:r>
          </a:p>
          <a:p>
            <a:r>
              <a:rPr lang="en-US" dirty="0" smtClean="0"/>
              <a:t>Within </a:t>
            </a:r>
            <a:r>
              <a:rPr lang="en-US" dirty="0" smtClean="0"/>
              <a:t>two </a:t>
            </a:r>
            <a:r>
              <a:rPr lang="en-US" dirty="0" smtClean="0"/>
              <a:t>years (1975), </a:t>
            </a:r>
            <a:r>
              <a:rPr lang="en-US" dirty="0" smtClean="0"/>
              <a:t>North Vietnam captures the South Vietnam </a:t>
            </a:r>
            <a:r>
              <a:rPr lang="en-US" dirty="0" smtClean="0"/>
              <a:t>capital (Saigon), </a:t>
            </a:r>
            <a:r>
              <a:rPr lang="en-US" dirty="0" smtClean="0"/>
              <a:t>creating a single, Communist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Vietnam is COMMUNIST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03" y="1847088"/>
            <a:ext cx="5492853" cy="41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Meet with the other students that wrote an inscription for your picture</a:t>
            </a:r>
          </a:p>
          <a:p>
            <a:r>
              <a:rPr lang="en-US" dirty="0" smtClean="0"/>
              <a:t>Discuss the picture and why you wrote what you did</a:t>
            </a:r>
          </a:p>
          <a:p>
            <a:r>
              <a:rPr lang="en-US" dirty="0" smtClean="0"/>
              <a:t>Choose your favorite inscription and beautifully “etch” it onto a plaque and tape it under your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130968"/>
            <a:ext cx="3657600" cy="511743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OBJECTIVE</a:t>
            </a:r>
          </a:p>
          <a:p>
            <a:r>
              <a:rPr lang="en-US" sz="1600" dirty="0" smtClean="0"/>
              <a:t>Students will be able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Describe the events leading to the conclusion of 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whether the United States’ actions during the war were justified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>
                <a:solidFill>
                  <a:schemeClr val="tx2"/>
                </a:solidFill>
              </a:rPr>
              <a:t>AGENDA</a:t>
            </a:r>
          </a:p>
          <a:p>
            <a:r>
              <a:rPr lang="en-US" sz="1600" dirty="0" smtClean="0"/>
              <a:t>Story Time!</a:t>
            </a:r>
          </a:p>
          <a:p>
            <a:r>
              <a:rPr lang="en-US" sz="1600" dirty="0" smtClean="0"/>
              <a:t>Anti War Propaganda</a:t>
            </a:r>
          </a:p>
          <a:p>
            <a:r>
              <a:rPr lang="en-US" sz="1600" dirty="0" smtClean="0"/>
              <a:t>Vietnamization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6732" y="514350"/>
            <a:ext cx="5568393" cy="1162050"/>
          </a:xfrm>
        </p:spPr>
        <p:txBody>
          <a:bodyPr/>
          <a:lstStyle/>
          <a:p>
            <a:r>
              <a:rPr lang="en-US" sz="3600" dirty="0" smtClean="0"/>
              <a:t>Gallery Walk! (Step One)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87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Roam the gallery (museum rules) and read the different inscriptions.  Answer the questions on your note sheet for each of the different pictures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6732" y="514350"/>
            <a:ext cx="5568393" cy="1162050"/>
          </a:xfrm>
        </p:spPr>
        <p:txBody>
          <a:bodyPr/>
          <a:lstStyle/>
          <a:p>
            <a:r>
              <a:rPr lang="en-US" sz="3600" dirty="0" smtClean="0"/>
              <a:t>Gallery Walk! (Step Two)</a:t>
            </a:r>
            <a:endParaRPr lang="en-US" sz="36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914400" y="1130968"/>
            <a:ext cx="3657600" cy="511743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OBJECTIVE</a:t>
            </a:r>
          </a:p>
          <a:p>
            <a:r>
              <a:rPr lang="en-US" sz="1600" dirty="0" smtClean="0"/>
              <a:t>Students will be able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Describe the events leading to the conclusion of 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whether the United States’ actions during the war were justified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>
                <a:solidFill>
                  <a:schemeClr val="tx2"/>
                </a:solidFill>
              </a:rPr>
              <a:t>AGENDA</a:t>
            </a:r>
          </a:p>
          <a:p>
            <a:r>
              <a:rPr lang="en-US" sz="1600" dirty="0" smtClean="0"/>
              <a:t>Story Time!</a:t>
            </a:r>
          </a:p>
          <a:p>
            <a:r>
              <a:rPr lang="en-US" sz="1600" dirty="0" smtClean="0"/>
              <a:t>Anti War Propaganda</a:t>
            </a:r>
          </a:p>
          <a:p>
            <a:r>
              <a:rPr lang="en-US" sz="1600" dirty="0" smtClean="0"/>
              <a:t>Vietnamization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66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Colonization</a:t>
            </a:r>
          </a:p>
          <a:p>
            <a:r>
              <a:rPr lang="en-US" dirty="0" smtClean="0"/>
              <a:t>Gulf of Tonkin</a:t>
            </a:r>
          </a:p>
          <a:p>
            <a:r>
              <a:rPr lang="en-US" dirty="0" smtClean="0"/>
              <a:t>Vietnamese Conflict</a:t>
            </a:r>
          </a:p>
          <a:p>
            <a:pPr lvl="1"/>
            <a:r>
              <a:rPr lang="en-US" dirty="0" smtClean="0"/>
              <a:t>Tet Offensive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5551"/>
            <a:ext cx="110744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Story Time!!!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552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9" y="433136"/>
            <a:ext cx="9097261" cy="619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86" y="390349"/>
            <a:ext cx="8863428" cy="616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67" y="307187"/>
            <a:ext cx="4161266" cy="624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 few minutes to </a:t>
            </a:r>
            <a:r>
              <a:rPr lang="en-US" i="1" u="sng" dirty="0" smtClean="0"/>
              <a:t>silently</a:t>
            </a:r>
            <a:r>
              <a:rPr lang="en-US" dirty="0" smtClean="0"/>
              <a:t> respond to the story.  Make sure to answer the following questions…</a:t>
            </a:r>
          </a:p>
          <a:p>
            <a:pPr lvl="1"/>
            <a:r>
              <a:rPr lang="en-US" dirty="0" smtClean="0"/>
              <a:t>What sort of emotions did you feel as Mrs. Morris read the story?</a:t>
            </a:r>
          </a:p>
          <a:p>
            <a:pPr lvl="1"/>
            <a:r>
              <a:rPr lang="en-US" dirty="0" smtClean="0"/>
              <a:t>Was the United States justified in all its actions during Vietnam?</a:t>
            </a:r>
          </a:p>
          <a:p>
            <a:pPr lvl="1"/>
            <a:r>
              <a:rPr lang="en-US" dirty="0" smtClean="0"/>
              <a:t>How do you think American citizens responded to hearing about this story?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3052A0F-6D8B-4C3F-9998-457ECE406463}" vid="{6259682F-B5D0-4E54-845E-D758DB9D16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Wave</Template>
  <TotalTime>0</TotalTime>
  <Words>393</Words>
  <Application>Microsoft Macintosh PowerPoint</Application>
  <PresentationFormat>Widescreen</PresentationFormat>
  <Paragraphs>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Century Gothic</vt:lpstr>
      <vt:lpstr>Palatino Linotype</vt:lpstr>
      <vt:lpstr>Wingdings 2</vt:lpstr>
      <vt:lpstr>Arial</vt:lpstr>
      <vt:lpstr>Calibri</vt:lpstr>
      <vt:lpstr>Wingdings</vt:lpstr>
      <vt:lpstr>Presentation on brainstorming</vt:lpstr>
      <vt:lpstr>Vietnam Day 2</vt:lpstr>
      <vt:lpstr>Gallery Walk! (Step One)</vt:lpstr>
      <vt:lpstr>Gallery Walk! (Step Two)</vt:lpstr>
      <vt:lpstr>Review</vt:lpstr>
      <vt:lpstr>Story Time!!!</vt:lpstr>
      <vt:lpstr>PowerPoint Presentation</vt:lpstr>
      <vt:lpstr>PowerPoint Presentation</vt:lpstr>
      <vt:lpstr>PowerPoint Presentation</vt:lpstr>
      <vt:lpstr>My Lai Massacre</vt:lpstr>
      <vt:lpstr>Anti-War Sentiments</vt:lpstr>
      <vt:lpstr>PowerPoint Presentation</vt:lpstr>
      <vt:lpstr>PowerPoint Presentation</vt:lpstr>
      <vt:lpstr>KENT STATE Shooting</vt:lpstr>
      <vt:lpstr>Vietnamization</vt:lpstr>
      <vt:lpstr>End of the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2016-03-16T00:06:54Z</dcterms:created>
  <dcterms:modified xsi:type="dcterms:W3CDTF">2017-03-20T19:44:25Z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