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B3B233-BDD8-864B-BC5E-035306B069F9}" type="datetimeFigureOut">
              <a:rPr lang="en-US" smtClean="0"/>
              <a:t>9/18/14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619F28-2D23-E44C-B9FE-C4113D9E08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Transcontinental Railroad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construction of a transcontinental railroad by two corporations</a:t>
            </a:r>
          </a:p>
          <a:p>
            <a:r>
              <a:rPr lang="en-US" dirty="0" smtClean="0"/>
              <a:t>Encouraged rapid construction, the Government offered each company land along its path</a:t>
            </a:r>
          </a:p>
          <a:p>
            <a:r>
              <a:rPr lang="en-US" dirty="0" smtClean="0"/>
              <a:t>A competition developed as each raced to obtain as much land as possible!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Railway 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by Grenville Dodge</a:t>
            </a:r>
          </a:p>
          <a:p>
            <a:r>
              <a:rPr lang="en-US" dirty="0" smtClean="0"/>
              <a:t>Started westward from Omaha, Nebraska in 1865</a:t>
            </a:r>
          </a:p>
          <a:p>
            <a:r>
              <a:rPr lang="en-US" dirty="0" smtClean="0"/>
              <a:t>Laid 1,086 miles of rails</a:t>
            </a:r>
          </a:p>
          <a:p>
            <a:r>
              <a:rPr lang="en-US" dirty="0" smtClean="0"/>
              <a:t>Workers included: Civil War vets, Irish immigrants, miners, farmers, cooks, adventurers, and ex-convicts – at the height of the project they employed 10,000 workers</a:t>
            </a:r>
          </a:p>
          <a:p>
            <a:r>
              <a:rPr lang="en-US" dirty="0" smtClean="0"/>
              <a:t>Faced blizzards in the mountains, blistering heat in the summer and angry Natives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Union Pacific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1" y="321733"/>
            <a:ext cx="1440690" cy="1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Directed by Theodore Judah</a:t>
            </a:r>
          </a:p>
          <a:p>
            <a:r>
              <a:rPr lang="en-US" dirty="0" smtClean="0"/>
              <a:t>Started on the west coast heading east</a:t>
            </a:r>
          </a:p>
          <a:p>
            <a:r>
              <a:rPr lang="en-US" dirty="0" smtClean="0"/>
              <a:t>Hired about 10,000 Chinese workers and paid them $1.00 a day</a:t>
            </a:r>
          </a:p>
          <a:p>
            <a:r>
              <a:rPr lang="en-US" dirty="0" smtClean="0"/>
              <a:t>All equipment was shipped from the Eastern United States</a:t>
            </a:r>
          </a:p>
          <a:p>
            <a:r>
              <a:rPr lang="en-US" dirty="0" smtClean="0"/>
              <a:t>Laid 688 miles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Pacific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65" y="4047066"/>
            <a:ext cx="3691467" cy="23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00" r="2000"/>
          <a:stretch>
            <a:fillRect/>
          </a:stretch>
        </p:blipFill>
        <p:spPr>
          <a:xfrm>
            <a:off x="0" y="1388533"/>
            <a:ext cx="8930641" cy="49614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4 years to complete</a:t>
            </a:r>
          </a:p>
          <a:p>
            <a:r>
              <a:rPr lang="en-US" dirty="0" smtClean="0"/>
              <a:t>May 10, 1869 – Promontory Summit, Utah – where the two companies met and drove in the last spike! Huge celebration!</a:t>
            </a:r>
          </a:p>
          <a:p>
            <a:r>
              <a:rPr lang="en-US" dirty="0" smtClean="0"/>
              <a:t>Benefits:  Increased other industries such as steel, iron, and coal</a:t>
            </a:r>
          </a:p>
          <a:p>
            <a:r>
              <a:rPr lang="en-US" dirty="0" smtClean="0"/>
              <a:t>West bursts in population (formally 100 days turned into 6-8 days of travel time)</a:t>
            </a:r>
          </a:p>
          <a:p>
            <a:r>
              <a:rPr lang="en-US" dirty="0" smtClean="0"/>
              <a:t>The Beginning of the Industrial period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6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18</TotalTime>
  <Words>220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The Gilded Age</vt:lpstr>
      <vt:lpstr>The Pacific Railway Act </vt:lpstr>
      <vt:lpstr>The Union Pacific</vt:lpstr>
      <vt:lpstr>The Central Pacific</vt:lpstr>
      <vt:lpstr>PowerPoint Presentation</vt:lpstr>
      <vt:lpstr>Additional Facts</vt:lpstr>
    </vt:vector>
  </TitlesOfParts>
  <Company>AFHS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Teacher Morris</dc:creator>
  <cp:lastModifiedBy>Teacher Morris</cp:lastModifiedBy>
  <cp:revision>5</cp:revision>
  <dcterms:created xsi:type="dcterms:W3CDTF">2014-09-19T03:15:35Z</dcterms:created>
  <dcterms:modified xsi:type="dcterms:W3CDTF">2014-09-19T03:34:28Z</dcterms:modified>
</cp:coreProperties>
</file>