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tmp" ContentType="image/p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9" autoAdjust="0"/>
    <p:restoredTop sz="94660"/>
  </p:normalViewPr>
  <p:slideViewPr>
    <p:cSldViewPr snapToGrid="0">
      <p:cViewPr varScale="1">
        <p:scale>
          <a:sx n="64" d="100"/>
          <a:sy n="64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9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D93EBDB-3B8D-490B-B294-C680956621EA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1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0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28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7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BB1C-1769-4302-B5F5-0CA2564BC894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0DC-E99F-4AFE-853F-A575B26A0BC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727" y="0"/>
            <a:ext cx="4438273" cy="685859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72450" y="819150"/>
            <a:ext cx="3752850" cy="5372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09625" y="514350"/>
            <a:ext cx="61912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47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BB1C-1769-4302-B5F5-0CA2564BC894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0DC-E99F-4AFE-853F-A575B26A0B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5433" y="2602181"/>
            <a:ext cx="9297987" cy="1222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6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1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5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3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4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93EBDB-3B8D-490B-B294-C680956621EA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08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q1goSNElCy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Spanish American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American War-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Treaty of Paris- April 11, 1899</a:t>
            </a:r>
          </a:p>
          <a:p>
            <a:pPr lvl="1"/>
            <a:r>
              <a:rPr lang="en-US" sz="3000" dirty="0" smtClean="0"/>
              <a:t>Lasted 10 weeks</a:t>
            </a:r>
            <a:endParaRPr lang="en-US" sz="3000" dirty="0"/>
          </a:p>
          <a:p>
            <a:r>
              <a:rPr lang="en-US" sz="3200" dirty="0" smtClean="0"/>
              <a:t>War </a:t>
            </a:r>
            <a:r>
              <a:rPr lang="en-US" sz="3200" dirty="0"/>
              <a:t>on two fronts</a:t>
            </a:r>
            <a:r>
              <a:rPr lang="en-US" sz="3200" dirty="0" smtClean="0"/>
              <a:t>:</a:t>
            </a:r>
            <a:endParaRPr lang="en-US" sz="3200" dirty="0"/>
          </a:p>
          <a:p>
            <a:pPr lvl="1"/>
            <a:r>
              <a:rPr lang="en-US" sz="2800" dirty="0" smtClean="0"/>
              <a:t>Philippines </a:t>
            </a:r>
            <a:r>
              <a:rPr lang="en-US" sz="2800" dirty="0"/>
              <a:t>and </a:t>
            </a:r>
            <a:r>
              <a:rPr lang="en-US" sz="2800" dirty="0" smtClean="0"/>
              <a:t>Cuba</a:t>
            </a:r>
            <a:endParaRPr lang="en-US" sz="2800" dirty="0"/>
          </a:p>
          <a:p>
            <a:r>
              <a:rPr lang="en-US" sz="3200" dirty="0"/>
              <a:t>U.S. acquires </a:t>
            </a:r>
            <a:r>
              <a:rPr lang="en-US" sz="3200" dirty="0" smtClean="0"/>
              <a:t>the Philippines</a:t>
            </a:r>
            <a:r>
              <a:rPr lang="en-US" sz="3200" dirty="0"/>
              <a:t>, a </a:t>
            </a:r>
            <a:r>
              <a:rPr lang="en-US" sz="3200" dirty="0" smtClean="0"/>
              <a:t>naval base </a:t>
            </a:r>
            <a:r>
              <a:rPr lang="en-US" sz="3200" dirty="0"/>
              <a:t>in </a:t>
            </a:r>
            <a:r>
              <a:rPr lang="en-US" sz="3200" dirty="0" smtClean="0"/>
              <a:t>Cuba (Guantanamo), Guam, and Puerto Rico</a:t>
            </a:r>
          </a:p>
          <a:p>
            <a:r>
              <a:rPr lang="en-US" sz="3200" dirty="0" smtClean="0"/>
              <a:t>Spain gets 20 million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513" y="1011981"/>
            <a:ext cx="25400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0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Platt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Added to the Treaty of Paris</a:t>
            </a:r>
          </a:p>
          <a:p>
            <a:r>
              <a:rPr lang="en-US" sz="2800" dirty="0"/>
              <a:t>8</a:t>
            </a:r>
            <a:r>
              <a:rPr lang="en-US" sz="2800" dirty="0" smtClean="0"/>
              <a:t> conditions that had to be met for the U.S. to leave Cuba</a:t>
            </a:r>
          </a:p>
          <a:p>
            <a:r>
              <a:rPr lang="en-US" sz="2800" dirty="0" smtClean="0"/>
              <a:t>The U.S. forced Cuba to sign it as well</a:t>
            </a:r>
          </a:p>
          <a:p>
            <a:endParaRPr lang="en-US" sz="2800" dirty="0"/>
          </a:p>
          <a:p>
            <a:r>
              <a:rPr lang="en-US" sz="2800" dirty="0" smtClean="0"/>
              <a:t>HOMEWORK, summarize the 8 Platt amendments in your own words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869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QUIZ 5 </a:t>
            </a:r>
            <a:r>
              <a:rPr lang="mr-IN" b="1" dirty="0" smtClean="0"/>
              <a:t>–</a:t>
            </a:r>
            <a:r>
              <a:rPr lang="en-US" b="1" dirty="0" smtClean="0"/>
              <a:t> 10/11/17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1.  Name the 3 reasons WHY America Imperialized. If you don’t remember the terms </a:t>
            </a:r>
            <a:r>
              <a:rPr lang="mr-IN" sz="4000" dirty="0" smtClean="0"/>
              <a:t>–</a:t>
            </a:r>
            <a:r>
              <a:rPr lang="en-US" sz="4000" dirty="0" smtClean="0"/>
              <a:t> just describe them.</a:t>
            </a:r>
          </a:p>
          <a:p>
            <a:r>
              <a:rPr lang="en-US" sz="4000" dirty="0" smtClean="0"/>
              <a:t>2.  List 2 examples of American Imperialism.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8061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 Over Term 1 Tests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Look through multiple Choice questions</a:t>
            </a:r>
          </a:p>
          <a:p>
            <a:endParaRPr lang="en-US" sz="3500" dirty="0"/>
          </a:p>
          <a:p>
            <a:r>
              <a:rPr lang="en-US" sz="3500" dirty="0" smtClean="0"/>
              <a:t>Review over Short Answer Section </a:t>
            </a:r>
            <a:r>
              <a:rPr lang="mr-IN" sz="3500" dirty="0" smtClean="0"/>
              <a:t>–</a:t>
            </a:r>
            <a:r>
              <a:rPr lang="en-US" sz="3500" dirty="0" smtClean="0"/>
              <a:t> </a:t>
            </a:r>
          </a:p>
          <a:p>
            <a:pPr lvl="1"/>
            <a:r>
              <a:rPr lang="en-US" sz="3500" dirty="0" smtClean="0"/>
              <a:t>You can come in on Friday during Flex to be retaught the short answer section and then come in TUESDAY during flex to retake it. 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7168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While you’re doing this journal, get out your green packet and open it to the homework.</a:t>
            </a:r>
          </a:p>
          <a:p>
            <a:r>
              <a:rPr lang="en-US" sz="2400" dirty="0" smtClean="0"/>
              <a:t>I’m going to come around and check if it was completed.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Journal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Look at the following headlines and answer the questions</a:t>
            </a:r>
          </a:p>
          <a:p>
            <a:r>
              <a:rPr lang="en-US" sz="2800" dirty="0" smtClean="0"/>
              <a:t>“Search </a:t>
            </a:r>
            <a:r>
              <a:rPr lang="en-US" sz="2800" dirty="0"/>
              <a:t>for Missing Bride </a:t>
            </a:r>
            <a:r>
              <a:rPr lang="en-US" sz="2800" dirty="0" smtClean="0"/>
              <a:t>Continues”</a:t>
            </a:r>
            <a:endParaRPr lang="en-US" sz="2800" dirty="0"/>
          </a:p>
          <a:p>
            <a:r>
              <a:rPr lang="en-US" sz="2800" dirty="0" smtClean="0"/>
              <a:t>“Cold </a:t>
            </a:r>
            <a:r>
              <a:rPr lang="en-US" sz="2800" dirty="0"/>
              <a:t>Feet Suspected in Case of Missing </a:t>
            </a:r>
            <a:r>
              <a:rPr lang="en-US" sz="2800" dirty="0" smtClean="0"/>
              <a:t>Bride”</a:t>
            </a:r>
            <a:endParaRPr lang="en-US" sz="2800" dirty="0"/>
          </a:p>
          <a:p>
            <a:r>
              <a:rPr lang="en-US" sz="2800" dirty="0" smtClean="0"/>
              <a:t>“Bride </a:t>
            </a:r>
            <a:r>
              <a:rPr lang="en-US" sz="2800" dirty="0"/>
              <a:t>Missing! Recent Fight With Groom’s </a:t>
            </a:r>
            <a:r>
              <a:rPr lang="en-US" sz="2800" dirty="0" smtClean="0"/>
              <a:t>Family”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How do these headlines differ?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Consider the wording and how a reader might respond to each article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4206240"/>
            <a:ext cx="7075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7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Up to the Spanish American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Nationalism</a:t>
            </a:r>
            <a:r>
              <a:rPr lang="en-US" sz="3200" dirty="0" smtClean="0"/>
              <a:t>- </a:t>
            </a:r>
            <a:r>
              <a:rPr lang="en-US" sz="3200" dirty="0"/>
              <a:t>an extreme form of </a:t>
            </a:r>
            <a:r>
              <a:rPr lang="en-US" sz="3200" dirty="0" smtClean="0"/>
              <a:t>patriotism, </a:t>
            </a:r>
            <a:r>
              <a:rPr lang="en-US" sz="3200" dirty="0"/>
              <a:t>especially marked by a feeling of superiority over other </a:t>
            </a:r>
            <a:r>
              <a:rPr lang="en-US" sz="3200" dirty="0" smtClean="0"/>
              <a:t>countries.</a:t>
            </a:r>
          </a:p>
          <a:p>
            <a:r>
              <a:rPr lang="en-US" sz="3200" u="sng" dirty="0" smtClean="0"/>
              <a:t>Jingoism</a:t>
            </a:r>
            <a:r>
              <a:rPr lang="en-US" sz="3200" dirty="0" smtClean="0"/>
              <a:t>- </a:t>
            </a:r>
            <a:r>
              <a:rPr lang="en-US" sz="3200" dirty="0"/>
              <a:t>extreme patriotism, especially in the form of aggressive or warlike foreign </a:t>
            </a:r>
            <a:r>
              <a:rPr lang="en-US" sz="3200" dirty="0" smtClean="0"/>
              <a:t>policy.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620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Movie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www.youtube.com/watch?v=q1goSNElCyE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 pairs, read ONE article and answer the first </a:t>
            </a:r>
            <a:r>
              <a:rPr lang="en-US" sz="3200" b="1" dirty="0" smtClean="0"/>
              <a:t>3 </a:t>
            </a:r>
            <a:r>
              <a:rPr lang="en-US" sz="3200" dirty="0" smtClean="0"/>
              <a:t>columns on the graphic organizers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Pair up with someone sitting next to you and share answers. Then discuss and answer column 4.</a:t>
            </a:r>
            <a:endParaRPr lang="en-US" sz="32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111461"/>
            <a:ext cx="9955014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0" y="2209800"/>
            <a:ext cx="6222448" cy="357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Intentionally sensational journalism</a:t>
            </a:r>
          </a:p>
          <a:p>
            <a:pPr lvl="1"/>
            <a:r>
              <a:rPr lang="en-US" sz="2800" dirty="0" smtClean="0"/>
              <a:t>Why?</a:t>
            </a:r>
          </a:p>
          <a:p>
            <a:r>
              <a:rPr lang="en-US" sz="3200" dirty="0" smtClean="0"/>
              <a:t>Desire to sell more papers</a:t>
            </a:r>
          </a:p>
          <a:p>
            <a:r>
              <a:rPr lang="en-US" sz="3200" dirty="0" smtClean="0"/>
              <a:t>Push a company’s political agenda</a:t>
            </a:r>
          </a:p>
          <a:p>
            <a:endParaRPr lang="en-US" sz="3200" dirty="0" smtClean="0"/>
          </a:p>
          <a:p>
            <a:r>
              <a:rPr lang="en-US" sz="3200" dirty="0" smtClean="0"/>
              <a:t>Not necessarily accurate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774" y="1212574"/>
            <a:ext cx="5188226" cy="345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6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63AB0EC-A8E1-4FAB-A56C-E8A5B32EE2F5}" vid="{FAE3AC83-8FB6-4D0F-8402-B3B84E9E0A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Orange Line</Template>
  <TotalTime>1790</TotalTime>
  <Words>356</Words>
  <Application>Microsoft Macintosh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Mangal</vt:lpstr>
      <vt:lpstr>Retrospect</vt:lpstr>
      <vt:lpstr>Spanish American War</vt:lpstr>
      <vt:lpstr>QUIZ 5 – 10/11/17</vt:lpstr>
      <vt:lpstr>Go Over Term 1 Tests</vt:lpstr>
      <vt:lpstr>Journal</vt:lpstr>
      <vt:lpstr>Build Up to the Spanish American War</vt:lpstr>
      <vt:lpstr>Introductory Movie</vt:lpstr>
      <vt:lpstr>Document Analysis</vt:lpstr>
      <vt:lpstr>Discussion</vt:lpstr>
      <vt:lpstr>Yellow Journalism</vt:lpstr>
      <vt:lpstr>Spanish American War- Outcomes</vt:lpstr>
      <vt:lpstr>Platt Amendment</vt:lpstr>
    </vt:vector>
  </TitlesOfParts>
  <Company>ASD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American War</dc:title>
  <dc:creator>MATTHEW BIRD</dc:creator>
  <cp:lastModifiedBy>Microsoft Office User</cp:lastModifiedBy>
  <cp:revision>14</cp:revision>
  <dcterms:created xsi:type="dcterms:W3CDTF">2016-10-27T16:20:04Z</dcterms:created>
  <dcterms:modified xsi:type="dcterms:W3CDTF">2017-10-11T15:27:09Z</dcterms:modified>
</cp:coreProperties>
</file>