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33"/>
    <p:restoredTop sz="93059"/>
  </p:normalViewPr>
  <p:slideViewPr>
    <p:cSldViewPr snapToObjects="1">
      <p:cViewPr varScale="1">
        <p:scale>
          <a:sx n="64" d="100"/>
          <a:sy n="64" d="100"/>
        </p:scale>
        <p:origin x="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7044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1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1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3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44350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9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0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6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300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426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92D47B7-27FE-3744-8BBC-03486B7D711E}" type="datetimeFigureOut">
              <a:rPr lang="en-US" smtClean="0"/>
              <a:pPr/>
              <a:t>11/28/16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5EEAAFB-2236-774F-B54E-43A1E12FEF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25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Roots of the Great Depression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776" y="3913632"/>
            <a:ext cx="7050024" cy="149656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 smtClean="0"/>
              <a:t>#1  - Smoot Hawley Tariff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1930</a:t>
            </a:r>
          </a:p>
          <a:p>
            <a:r>
              <a:rPr lang="en-US" dirty="0" smtClean="0"/>
              <a:t>The tariff raised prices of imported goods and made it more difficult for the United States to sell its exports.  </a:t>
            </a:r>
          </a:p>
          <a:p>
            <a:r>
              <a:rPr lang="en-US" dirty="0" smtClean="0"/>
              <a:t>Other countries retaliated by imposing </a:t>
            </a:r>
            <a:r>
              <a:rPr lang="en-US" dirty="0" smtClean="0"/>
              <a:t>tariffs (taxes) </a:t>
            </a:r>
            <a:r>
              <a:rPr lang="en-US" dirty="0" smtClean="0"/>
              <a:t>on U.S. goods.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 smtClean="0"/>
              <a:t>#2 – Farm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1931</a:t>
            </a:r>
          </a:p>
          <a:p>
            <a:r>
              <a:rPr lang="en-US" dirty="0" smtClean="0"/>
              <a:t>Farm prices and incomes fell sharply; farmers couldn’t keep farms operating and couldn’t repay loans; </a:t>
            </a:r>
          </a:p>
          <a:p>
            <a:r>
              <a:rPr lang="en-US" dirty="0" smtClean="0"/>
              <a:t>banks repossessed farms and equipments but were unable to resell them. </a:t>
            </a:r>
          </a:p>
          <a:p>
            <a:r>
              <a:rPr lang="en-US" dirty="0" smtClean="0"/>
              <a:t> Banks had less money to lend.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#3 – 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1931</a:t>
            </a:r>
          </a:p>
          <a:p>
            <a:r>
              <a:rPr lang="en-US" dirty="0" smtClean="0"/>
              <a:t>Policies </a:t>
            </a:r>
            <a:r>
              <a:rPr lang="en-US" dirty="0" smtClean="0"/>
              <a:t>emphasized a </a:t>
            </a:r>
            <a:r>
              <a:rPr lang="en-US" dirty="0" smtClean="0"/>
              <a:t>balanced budget, which meant higher taxes on those who were still employed.  </a:t>
            </a:r>
          </a:p>
          <a:p>
            <a:r>
              <a:rPr lang="en-US" dirty="0" smtClean="0"/>
              <a:t>People who paid more taxes had less income available to spend or save.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 smtClean="0"/>
              <a:t>#4 – Stock Market </a:t>
            </a:r>
            <a:r>
              <a:rPr lang="en-US" dirty="0" smtClean="0"/>
              <a:t>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1929-1932</a:t>
            </a:r>
            <a:endParaRPr lang="en-US" dirty="0" smtClean="0"/>
          </a:p>
          <a:p>
            <a:r>
              <a:rPr lang="en-US" dirty="0" smtClean="0"/>
              <a:t>Prices for stocks fell dramatically; people lost wealth.  People began to lose confidence in the economy. 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#5 </a:t>
            </a:r>
            <a:r>
              <a:rPr lang="en-US" dirty="0" smtClean="0"/>
              <a:t>– Bank Failures &amp; Housing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1933</a:t>
            </a:r>
          </a:p>
          <a:p>
            <a:r>
              <a:rPr lang="en-US" dirty="0" smtClean="0"/>
              <a:t>Banks failed and your saving was lost</a:t>
            </a:r>
            <a:endParaRPr lang="en-US" dirty="0" smtClean="0"/>
          </a:p>
          <a:p>
            <a:r>
              <a:rPr lang="en-US" dirty="0" smtClean="0"/>
              <a:t>People couldn’t withdraw their money or get loans, lost their savings and lost confidence in the banking system, which caused bank panics. </a:t>
            </a:r>
          </a:p>
          <a:p>
            <a:r>
              <a:rPr lang="en-US" dirty="0" smtClean="0"/>
              <a:t>Homeowners couldn’t make payments, and builders couldn’t sell new houses.  </a:t>
            </a:r>
          </a:p>
          <a:p>
            <a:r>
              <a:rPr lang="en-US" dirty="0" smtClean="0"/>
              <a:t>Banks were forced to close on consumer loans.  Banks could not resell the houses that they had repossessed.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 smtClean="0"/>
              <a:t>#6 – </a:t>
            </a:r>
            <a:r>
              <a:rPr lang="en-US" dirty="0" smtClean="0"/>
              <a:t>Government Initial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1933</a:t>
            </a:r>
          </a:p>
          <a:p>
            <a:r>
              <a:rPr lang="en-US" dirty="0" smtClean="0"/>
              <a:t>The federal government made several attempts to help employment</a:t>
            </a:r>
          </a:p>
          <a:p>
            <a:r>
              <a:rPr lang="en-US" dirty="0" smtClean="0"/>
              <a:t>BUT, the didn’t want to go into debt over it</a:t>
            </a:r>
          </a:p>
          <a:p>
            <a:r>
              <a:rPr lang="en-US" dirty="0" smtClean="0"/>
              <a:t>Had the philosophy that private businesses and banks will solve the problems</a:t>
            </a:r>
            <a:r>
              <a:rPr lang="is-IS" dirty="0" smtClean="0"/>
              <a:t>…not the job of the government.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3119</TotalTime>
  <Words>278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Roots of the Great Depression </vt:lpstr>
      <vt:lpstr>Example #1  - Smoot Hawley Tariff</vt:lpstr>
      <vt:lpstr>Example #2 – Farm Failure</vt:lpstr>
      <vt:lpstr>Example #3 – Fiscal Policy</vt:lpstr>
      <vt:lpstr>Example #4 – Stock Market Crash</vt:lpstr>
      <vt:lpstr>Example #5 – Bank Failures &amp; Housing Losses</vt:lpstr>
      <vt:lpstr>Example #6 – Government Initial Response</vt:lpstr>
    </vt:vector>
  </TitlesOfParts>
  <Company>Alpine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of the Great Depression </dc:title>
  <dc:creator>Kiersten Holt</dc:creator>
  <cp:lastModifiedBy>Microsoft Office User</cp:lastModifiedBy>
  <cp:revision>7</cp:revision>
  <dcterms:created xsi:type="dcterms:W3CDTF">2013-12-03T21:48:34Z</dcterms:created>
  <dcterms:modified xsi:type="dcterms:W3CDTF">2016-11-28T19:49:24Z</dcterms:modified>
</cp:coreProperties>
</file>