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5" r:id="rId6"/>
    <p:sldId id="264" r:id="rId7"/>
    <p:sldId id="266" r:id="rId8"/>
    <p:sldId id="260" r:id="rId9"/>
    <p:sldId id="267" r:id="rId10"/>
    <p:sldId id="261" r:id="rId11"/>
    <p:sldId id="263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64" autoAdjust="0"/>
  </p:normalViewPr>
  <p:slideViewPr>
    <p:cSldViewPr snapToGrid="0" snapToObjects="1">
      <p:cViewPr varScale="1">
        <p:scale>
          <a:sx n="86" d="100"/>
          <a:sy n="86" d="100"/>
        </p:scale>
        <p:origin x="-17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9616F-FA37-F34E-97F7-9C40B0F1E70E}" type="datetimeFigureOut">
              <a:rPr lang="en-US" smtClean="0"/>
              <a:t>4/25/16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C233D-B25D-6F43-8806-3E983115C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132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388" y="739588"/>
            <a:ext cx="8513762" cy="2729753"/>
          </a:xfrm>
        </p:spPr>
        <p:txBody>
          <a:bodyPr>
            <a:noAutofit/>
          </a:bodyPr>
          <a:lstStyle>
            <a:lvl1pPr algn="l">
              <a:lnSpc>
                <a:spcPts val="10800"/>
              </a:lnSpc>
              <a:defRPr sz="10000" b="1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388" y="3505200"/>
            <a:ext cx="4683050" cy="1344706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4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75294"/>
            <a:ext cx="1600200" cy="365125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fld id="{13F61B03-4901-C948-9C31-19B908B01C88}" type="datetimeFigureOut">
              <a:rPr lang="en-US" smtClean="0"/>
              <a:t>4/25/16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275294"/>
            <a:ext cx="5638800" cy="365125"/>
          </a:xfrm>
        </p:spPr>
        <p:txBody>
          <a:bodyPr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75294"/>
            <a:ext cx="609600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3" y="1227427"/>
            <a:ext cx="3657600" cy="566738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94096">
            <a:off x="4845353" y="975801"/>
            <a:ext cx="3496570" cy="4747249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3" y="1799793"/>
            <a:ext cx="3657600" cy="399140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1B03-4901-C948-9C31-19B908B01C88}" type="datetimeFigureOut">
              <a:rPr lang="en-US" smtClean="0"/>
              <a:t>4/25/16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23F9D-58B3-4944-9B94-264C517419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1B03-4901-C948-9C31-19B908B01C88}" type="datetimeFigureOut">
              <a:rPr lang="en-US" smtClean="0"/>
              <a:t>4/25/16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23F9D-58B3-4944-9B94-264C5174199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319004">
            <a:off x="2075968" y="741009"/>
            <a:ext cx="4914362" cy="3240064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 rot="21346724">
            <a:off x="436037" y="494284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1B03-4901-C948-9C31-19B908B01C88}" type="datetimeFigureOut">
              <a:rPr lang="en-US" smtClean="0"/>
              <a:t>4/25/16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23F9D-58B3-4944-9B94-264C5174199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152337">
            <a:off x="4118577" y="735553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1B03-4901-C948-9C31-19B908B01C88}" type="datetimeFigureOut">
              <a:rPr lang="en-US" smtClean="0"/>
              <a:t>4/25/16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23F9D-58B3-4944-9B94-264C517419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2400" y="685801"/>
            <a:ext cx="757518" cy="5440680"/>
          </a:xfrm>
        </p:spPr>
        <p:txBody>
          <a:bodyPr vert="eaVert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685801"/>
            <a:ext cx="6561137" cy="5440680"/>
          </a:xfrm>
        </p:spPr>
        <p:txBody>
          <a:bodyPr vert="eaVer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1B03-4901-C948-9C31-19B908B01C88}" type="datetimeFigureOut">
              <a:rPr lang="en-US" smtClean="0"/>
              <a:t>4/25/16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23F9D-58B3-4944-9B94-264C517419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22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1B03-4901-C948-9C31-19B908B01C88}" type="datetimeFigureOut">
              <a:rPr lang="en-US" smtClean="0"/>
              <a:t>4/25/16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23F9D-58B3-4944-9B94-264C517419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8355714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4428426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 rot="21263043">
            <a:off x="5231118" y="261015"/>
            <a:ext cx="3433660" cy="4204035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2012" y="2057400"/>
            <a:ext cx="3863788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6" y="2057400"/>
            <a:ext cx="3867912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1B03-4901-C948-9C31-19B908B01C88}" type="datetimeFigureOut">
              <a:rPr lang="en-US" smtClean="0"/>
              <a:t>4/25/16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23F9D-58B3-4944-9B94-264C517419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545" y="1546412"/>
            <a:ext cx="3867912" cy="464950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936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313" y="1545018"/>
            <a:ext cx="3867912" cy="466344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313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1B03-4901-C948-9C31-19B908B01C88}" type="datetimeFigureOut">
              <a:rPr lang="en-US" smtClean="0"/>
              <a:t>4/25/16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23F9D-58B3-4944-9B94-264C5174199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13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1B03-4901-C948-9C31-19B908B01C88}" type="datetimeFigureOut">
              <a:rPr lang="en-US" smtClean="0"/>
              <a:t>4/25/16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23F9D-58B3-4944-9B94-264C517419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1B03-4901-C948-9C31-19B908B01C88}" type="datetimeFigureOut">
              <a:rPr lang="en-US" smtClean="0"/>
              <a:t>4/25/16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23F9D-58B3-4944-9B94-264C517419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5" y="1720103"/>
            <a:ext cx="3657600" cy="116205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650" y="658906"/>
            <a:ext cx="3819338" cy="546725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5" y="2877671"/>
            <a:ext cx="3657600" cy="2339788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1B03-4901-C948-9C31-19B908B01C88}" type="datetimeFigureOut">
              <a:rPr lang="en-US" smtClean="0"/>
              <a:t>4/25/16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23F9D-58B3-4944-9B94-264C517419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8358" y="2044700"/>
            <a:ext cx="7167284" cy="4081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75294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13F61B03-4901-C948-9C31-19B908B01C88}" type="datetimeFigureOut">
              <a:rPr lang="en-US" smtClean="0"/>
              <a:t>4/25/16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5318" y="6275294"/>
            <a:ext cx="5643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275294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50A23F9D-58B3-4944-9B94-264C5174199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fr.org/world/lessons-learned-richard-nixon-goes-china/p27369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IHnmriyXYeg" TargetMode="External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feature=player_embedded&amp;v=rDSsDBieVGE" TargetMode="Externa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Nixon’s Foreign Policy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Opening Relations with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http://www.cfr.org/world/lessons-learned-richard-nixon-goes-china/</a:t>
            </a:r>
            <a:r>
              <a:rPr lang="en-US" dirty="0" smtClean="0">
                <a:hlinkClick r:id="rId2"/>
              </a:rPr>
              <a:t>p27369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As you watch this clip, jot down notes on Nixon’s efforts to build relations with China AND the role diplomacy plays in Foreign Affairs. 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SALT I Agreement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358" y="2044700"/>
            <a:ext cx="3667650" cy="40814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May 1972 </a:t>
            </a:r>
          </a:p>
          <a:p>
            <a:r>
              <a:rPr lang="en-US" dirty="0" smtClean="0"/>
              <a:t>Talk </a:t>
            </a:r>
            <a:r>
              <a:rPr lang="en-US" dirty="0" smtClean="0"/>
              <a:t>between the US and Soviet Union</a:t>
            </a:r>
          </a:p>
          <a:p>
            <a:r>
              <a:rPr lang="en-US" dirty="0" smtClean="0"/>
              <a:t>Led </a:t>
            </a:r>
            <a:r>
              <a:rPr lang="en-US" dirty="0" smtClean="0"/>
              <a:t>to an anti-ballistic missile treaty (reducing arms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This is the first step towards slowing down the building of Nuclear Weapons.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008" y="2456907"/>
            <a:ext cx="4143023" cy="3360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Watergate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you watch the video, answer the questions in your notes. </a:t>
            </a:r>
          </a:p>
          <a:p>
            <a:r>
              <a:rPr lang="en-US" dirty="0">
                <a:hlinkClick r:id="rId2"/>
              </a:rPr>
              <a:t>https://www.youtube.com/watch?v=</a:t>
            </a:r>
            <a:r>
              <a:rPr lang="en-US" dirty="0" smtClean="0">
                <a:hlinkClick r:id="rId2"/>
              </a:rPr>
              <a:t>IHnmriyXYeg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594" y="2659426"/>
            <a:ext cx="5667511" cy="396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326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Watergate Primary 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the document with a partner...</a:t>
            </a:r>
          </a:p>
          <a:p>
            <a:r>
              <a:rPr lang="en-US" dirty="0" smtClean="0"/>
              <a:t>Jot notes on arguments of why Nixon is guilty and why he is innocent.</a:t>
            </a:r>
          </a:p>
          <a:p>
            <a:r>
              <a:rPr lang="en-US" dirty="0" smtClean="0"/>
              <a:t>Write your own opinion in the space provided...</a:t>
            </a:r>
          </a:p>
          <a:p>
            <a:endParaRPr lang="en-US" dirty="0"/>
          </a:p>
          <a:p>
            <a:r>
              <a:rPr lang="en-US" dirty="0" smtClean="0"/>
              <a:t>Wait to take notes on what actually happened...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398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actually happened...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358" y="2044700"/>
            <a:ext cx="3667650" cy="4081463"/>
          </a:xfrm>
        </p:spPr>
        <p:txBody>
          <a:bodyPr/>
          <a:lstStyle/>
          <a:p>
            <a:r>
              <a:rPr lang="en-US" dirty="0" smtClean="0"/>
              <a:t>Nixon resigned before the Senate took it to a vote...so he was NOT impeached. </a:t>
            </a:r>
          </a:p>
          <a:p>
            <a:endParaRPr lang="en-US" dirty="0"/>
          </a:p>
          <a:p>
            <a:r>
              <a:rPr lang="en-US" dirty="0" smtClean="0"/>
              <a:t>Why do you think Nixon Resigned?  </a:t>
            </a:r>
          </a:p>
          <a:p>
            <a:r>
              <a:rPr lang="en-US" dirty="0" smtClean="0"/>
              <a:t>What does this suggest/imply?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514" y="3560433"/>
            <a:ext cx="5363486" cy="301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183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Vietnamization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Policy to end US involvement in the war</a:t>
            </a:r>
          </a:p>
          <a:p>
            <a:r>
              <a:rPr lang="en-US" dirty="0" smtClean="0"/>
              <a:t>“Expand, equip, and train South Vietnam’s forces and assign them to an ever-increasing combat role, at the same steadily reducing the number of U.S. combat troops.”</a:t>
            </a:r>
          </a:p>
          <a:p>
            <a:r>
              <a:rPr lang="en-US" dirty="0" smtClean="0"/>
              <a:t>Campaigned on this idea and ending the war</a:t>
            </a:r>
          </a:p>
          <a:p>
            <a:r>
              <a:rPr lang="en-US" dirty="0" smtClean="0"/>
              <a:t>Americans are very happy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Invasion of Cambodia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75" y="1491000"/>
            <a:ext cx="7167284" cy="40814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Purpose was to disrupt the North Vietnamese supplies lines and bomb/destroy Viet Cong base camps</a:t>
            </a:r>
          </a:p>
          <a:p>
            <a:r>
              <a:rPr lang="en-US" dirty="0" smtClean="0"/>
              <a:t>Announced by Nixon on April 30, 1970</a:t>
            </a:r>
          </a:p>
          <a:p>
            <a:pPr lvl="1"/>
            <a:r>
              <a:rPr lang="en-US" dirty="0" smtClean="0">
                <a:hlinkClick r:id="rId2"/>
              </a:rPr>
              <a:t>https://www.youtube.com/watch?feature=player_embedded&amp;v=rDSsDBieVGE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 reality, Nixon had been ordering bombings on Cambodia for months before actual invasion declaration</a:t>
            </a:r>
          </a:p>
          <a:p>
            <a:r>
              <a:rPr lang="en-US" dirty="0" smtClean="0"/>
              <a:t>Americans felt betrayed and shocked</a:t>
            </a:r>
          </a:p>
          <a:p>
            <a:r>
              <a:rPr lang="en-US" dirty="0" smtClean="0"/>
              <a:t>As a result, peaceful and violent protests erupted all over the county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410" y="1964635"/>
            <a:ext cx="2001354" cy="263678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Kent State Massacre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Occurred at Kent State University – Protest in response to Cambodian Invasion </a:t>
            </a:r>
          </a:p>
          <a:p>
            <a:r>
              <a:rPr lang="en-US" dirty="0"/>
              <a:t>I</a:t>
            </a:r>
            <a:r>
              <a:rPr lang="en-US" dirty="0" smtClean="0"/>
              <a:t>nvolved the shooting of unarmed college students by the Ohio National Guard on Monday, May 4, 1970. </a:t>
            </a:r>
          </a:p>
          <a:p>
            <a:r>
              <a:rPr lang="en-US" dirty="0"/>
              <a:t>G</a:t>
            </a:r>
            <a:r>
              <a:rPr lang="en-US" dirty="0" smtClean="0"/>
              <a:t>uardsmen fired 67 rounds over a period of 13 seconds, killing four students and wounding nine others, one of whom suffered permanent paralysis.</a:t>
            </a:r>
          </a:p>
          <a:p>
            <a:r>
              <a:rPr lang="en-US" dirty="0" smtClean="0"/>
              <a:t>Some of the students who were shot had been protesting the Cambodian Campaign, which President Richard Nixon announced during a television address on April 30. </a:t>
            </a:r>
          </a:p>
          <a:p>
            <a:r>
              <a:rPr lang="en-US" dirty="0" smtClean="0"/>
              <a:t>Other students who were shot had been walking nearby or observing the protest from a distance.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index.jpg"/>
          <p:cNvPicPr>
            <a:picLocks noGrp="1" noChangeAspect="1"/>
          </p:cNvPicPr>
          <p:nvPr>
            <p:ph type="pic" idx="14"/>
          </p:nvPr>
        </p:nvPicPr>
        <p:blipFill>
          <a:blip r:embed="rId2"/>
          <a:srcRect l="-1190" r="-1190"/>
          <a:stretch>
            <a:fillRect/>
          </a:stretch>
        </p:blipFill>
        <p:spPr>
          <a:xfrm rot="21346724">
            <a:off x="418854" y="503854"/>
            <a:ext cx="5580182" cy="3625643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Placeholder 9" descr="images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-5154" b="-5154"/>
          <a:stretch>
            <a:fillRect/>
          </a:stretch>
        </p:blipFill>
        <p:spPr>
          <a:xfrm rot="152337">
            <a:off x="3797616" y="2916593"/>
            <a:ext cx="4982285" cy="323716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" name="Picture Placeholder 20" descr="Kent State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10151" r="-10151"/>
          <a:stretch>
            <a:fillRect/>
          </a:stretch>
        </p:blipFill>
        <p:spPr>
          <a:xfrm rot="319004">
            <a:off x="1458228" y="1118423"/>
            <a:ext cx="6436807" cy="424382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s1.reutersmedia.net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-3373" b="-3373"/>
          <a:stretch>
            <a:fillRect/>
          </a:stretch>
        </p:blipFill>
        <p:spPr>
          <a:xfrm rot="319004">
            <a:off x="1579498" y="795628"/>
            <a:ext cx="6767501" cy="446184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War Powers Resolution of 1973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in response to Invasion of Cambodia</a:t>
            </a:r>
          </a:p>
          <a:p>
            <a:r>
              <a:rPr lang="en-US" dirty="0" smtClean="0"/>
              <a:t>Requires president to notify Congress within 48 hours of committing armed forces to military action </a:t>
            </a:r>
          </a:p>
          <a:p>
            <a:r>
              <a:rPr lang="en-US" dirty="0" smtClean="0"/>
              <a:t>Forbids armed forces from remaining for more than 60 days, with a further 30 day withdrawal period, without the authorization of the use of military force or declaration of war</a:t>
            </a:r>
          </a:p>
          <a:p>
            <a:r>
              <a:rPr lang="en-US" dirty="0" smtClean="0"/>
              <a:t>Passed over Nixon’s veto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Détente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up this definition in your book.  </a:t>
            </a:r>
          </a:p>
          <a:p>
            <a:r>
              <a:rPr lang="en-US" dirty="0" smtClean="0"/>
              <a:t>After reading through the definition, put it in your own words.  What is détente?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54638C"/>
      </a:dk2>
      <a:lt2>
        <a:srgbClr val="8D9AB3"/>
      </a:lt2>
      <a:accent1>
        <a:srgbClr val="FFAF03"/>
      </a:accent1>
      <a:accent2>
        <a:srgbClr val="FDE689"/>
      </a:accent2>
      <a:accent3>
        <a:srgbClr val="9E82E7"/>
      </a:accent3>
      <a:accent4>
        <a:srgbClr val="9735BB"/>
      </a:accent4>
      <a:accent5>
        <a:srgbClr val="BF2B2B"/>
      </a:accent5>
      <a:accent6>
        <a:srgbClr val="ED7307"/>
      </a:accent6>
      <a:hlink>
        <a:srgbClr val="FFAF03"/>
      </a:hlink>
      <a:folHlink>
        <a:srgbClr val="FDE689"/>
      </a:folHlink>
    </a:clrScheme>
    <a:fontScheme name="Twilight">
      <a:majorFont>
        <a:latin typeface="Century Gothic"/>
        <a:ea typeface=""/>
        <a:cs typeface=""/>
        <a:font script="Jpan" typeface="ＭＳ Ｐゴシック"/>
      </a:majorFont>
      <a:minorFont>
        <a:latin typeface="Century Gothic"/>
        <a:ea typeface=""/>
        <a:cs typeface=""/>
        <a:font script="Jpan" typeface="ＭＳ Ｐゴシック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0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60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38100" dist="12700" dir="5400000">
              <a:srgbClr val="FFFFFF">
                <a:alpha val="75000"/>
              </a:srgbClr>
            </a:innerShdw>
            <a:outerShdw blurRad="88900" dist="50800" dir="5400000" sx="102000" sy="102000" algn="tr" rotWithShape="0">
              <a:srgbClr val="808080">
                <a:alpha val="50000"/>
              </a:srgbClr>
            </a:outerShdw>
          </a:effectLst>
        </a:effectStyle>
        <a:effectStyle>
          <a:effectLst>
            <a:outerShdw blurRad="317500" dist="762000" dir="5400000" sy="4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alanced" dir="tl"/>
          </a:scene3d>
          <a:sp3d extrusionH="12700" prstMaterial="softEdge">
            <a:bevelT w="38100" h="127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200000"/>
              </a:schemeClr>
              <a:schemeClr val="phClr">
                <a:tint val="3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200000"/>
              </a:schemeClr>
              <a:schemeClr val="phClr">
                <a:tint val="5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333</TotalTime>
  <Words>534</Words>
  <Application>Microsoft Macintosh PowerPoint</Application>
  <PresentationFormat>On-screen Show (4:3)</PresentationFormat>
  <Paragraphs>50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Twilight</vt:lpstr>
      <vt:lpstr>Nixon’s Foreign Policy</vt:lpstr>
      <vt:lpstr>Vietnamization</vt:lpstr>
      <vt:lpstr>The Invasion of Cambodia</vt:lpstr>
      <vt:lpstr>Kent State Massacre</vt:lpstr>
      <vt:lpstr>PowerPoint Presentation</vt:lpstr>
      <vt:lpstr>PowerPoint Presentation</vt:lpstr>
      <vt:lpstr>PowerPoint Presentation</vt:lpstr>
      <vt:lpstr>War Powers Resolution of 1973</vt:lpstr>
      <vt:lpstr>Détente </vt:lpstr>
      <vt:lpstr>Opening Relations with China</vt:lpstr>
      <vt:lpstr>SALT I Agreement</vt:lpstr>
      <vt:lpstr>Watergate </vt:lpstr>
      <vt:lpstr>Watergate Primary Source</vt:lpstr>
      <vt:lpstr>What actually happened...</vt:lpstr>
    </vt:vector>
  </TitlesOfParts>
  <Company>Alpine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Nixon’s Foreign Policy</dc:title>
  <dc:creator>Teacher</dc:creator>
  <cp:lastModifiedBy>Teacher Morris</cp:lastModifiedBy>
  <cp:revision>7</cp:revision>
  <cp:lastPrinted>2016-04-25T16:07:52Z</cp:lastPrinted>
  <dcterms:created xsi:type="dcterms:W3CDTF">2015-04-21T00:31:37Z</dcterms:created>
  <dcterms:modified xsi:type="dcterms:W3CDTF">2016-04-25T16:53:41Z</dcterms:modified>
</cp:coreProperties>
</file>