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59" r:id="rId5"/>
    <p:sldId id="261" r:id="rId6"/>
    <p:sldId id="262" r:id="rId7"/>
    <p:sldId id="265" r:id="rId8"/>
    <p:sldId id="267" r:id="rId9"/>
    <p:sldId id="260" r:id="rId10"/>
    <p:sldId id="263" r:id="rId11"/>
    <p:sldId id="266" r:id="rId12"/>
    <p:sldId id="268" r:id="rId13"/>
    <p:sldId id="25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7" autoAdjust="0"/>
    <p:restoredTop sz="94660"/>
  </p:normalViewPr>
  <p:slideViewPr>
    <p:cSldViewPr snapToGrid="0">
      <p:cViewPr varScale="1">
        <p:scale>
          <a:sx n="64" d="100"/>
          <a:sy n="64" d="100"/>
        </p:scale>
        <p:origin x="256"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NUL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NUL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D93EBDB-3B8D-490B-B294-C680956621EA}" type="datetimeFigureOut">
              <a:rPr lang="en-US" smtClean="0"/>
              <a:t>12/6/17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60A8BA-DCF7-417E-ADCA-FEA16A166E6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1795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D93EBDB-3B8D-490B-B294-C680956621EA}" type="datetimeFigureOut">
              <a:rPr lang="en-US" smtClean="0"/>
              <a:t>12/6/17</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760A8BA-DCF7-417E-ADCA-FEA16A166E6E}" type="slidenum">
              <a:rPr lang="en-US" smtClean="0"/>
              <a:t>‹#›</a:t>
            </a:fld>
            <a:endParaRPr lang="en-US"/>
          </a:p>
        </p:txBody>
      </p:sp>
    </p:spTree>
    <p:extLst>
      <p:ext uri="{BB962C8B-B14F-4D97-AF65-F5344CB8AC3E}">
        <p14:creationId xmlns:p14="http://schemas.microsoft.com/office/powerpoint/2010/main" val="1429911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D93EBDB-3B8D-490B-B294-C680956621EA}" type="datetimeFigureOut">
              <a:rPr lang="en-US" smtClean="0"/>
              <a:t>12/6/17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60A8BA-DCF7-417E-ADCA-FEA16A166E6E}" type="slidenum">
              <a:rPr lang="en-US" smtClean="0"/>
              <a:t>‹#›</a:t>
            </a:fld>
            <a:endParaRPr lang="en-US"/>
          </a:p>
        </p:txBody>
      </p:sp>
    </p:spTree>
    <p:extLst>
      <p:ext uri="{BB962C8B-B14F-4D97-AF65-F5344CB8AC3E}">
        <p14:creationId xmlns:p14="http://schemas.microsoft.com/office/powerpoint/2010/main" val="22061024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93EBDB-3B8D-490B-B294-C680956621EA}" type="datetimeFigureOut">
              <a:rPr lang="en-US" smtClean="0"/>
              <a:t>12/6/17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60A8BA-DCF7-417E-ADCA-FEA16A166E6E}" type="slidenum">
              <a:rPr lang="en-US" smtClean="0"/>
              <a:t>‹#›</a:t>
            </a:fld>
            <a:endParaRPr lang="en-US"/>
          </a:p>
        </p:txBody>
      </p:sp>
    </p:spTree>
    <p:extLst>
      <p:ext uri="{BB962C8B-B14F-4D97-AF65-F5344CB8AC3E}">
        <p14:creationId xmlns:p14="http://schemas.microsoft.com/office/powerpoint/2010/main" val="4584286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93EBDB-3B8D-490B-B294-C680956621EA}" type="datetimeFigureOut">
              <a:rPr lang="en-US" smtClean="0"/>
              <a:t>12/6/17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60A8BA-DCF7-417E-ADCA-FEA16A166E6E}" type="slidenum">
              <a:rPr lang="en-US" smtClean="0"/>
              <a:t>‹#›</a:t>
            </a:fld>
            <a:endParaRPr lang="en-US"/>
          </a:p>
        </p:txBody>
      </p:sp>
    </p:spTree>
    <p:extLst>
      <p:ext uri="{BB962C8B-B14F-4D97-AF65-F5344CB8AC3E}">
        <p14:creationId xmlns:p14="http://schemas.microsoft.com/office/powerpoint/2010/main" val="2535475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ntent w/ Sidebar">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812BB1C-1769-4302-B5F5-0CA2564BC894}" type="datetimeFigureOut">
              <a:rPr lang="en-US" smtClean="0"/>
              <a:t>12/6/17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983420DC-E99F-4AFE-853F-A575B26A0BC2}" type="slidenum">
              <a:rPr lang="en-US" smtClean="0"/>
              <a:t>‹#›</a:t>
            </a:fld>
            <a:endParaRPr lang="en-US"/>
          </a:p>
        </p:txBody>
      </p:sp>
      <p:pic>
        <p:nvPicPr>
          <p:cNvPr id="10" name="Picture 9"/>
          <p:cNvPicPr>
            <a:picLocks noChangeAspect="1"/>
          </p:cNvPicPr>
          <p:nvPr userDrawn="1"/>
        </p:nvPicPr>
        <p:blipFill>
          <a:blip r:embed="rId2"/>
          <a:stretch>
            <a:fillRect/>
          </a:stretch>
        </p:blipFill>
        <p:spPr>
          <a:xfrm>
            <a:off x="7753727" y="0"/>
            <a:ext cx="4438273" cy="6858594"/>
          </a:xfrm>
          <a:prstGeom prst="rect">
            <a:avLst/>
          </a:prstGeom>
        </p:spPr>
      </p:pic>
      <p:sp>
        <p:nvSpPr>
          <p:cNvPr id="11" name="Rectangle 10"/>
          <p:cNvSpPr/>
          <p:nvPr userDrawn="1"/>
        </p:nvSpPr>
        <p:spPr>
          <a:xfrm>
            <a:off x="7707084" y="0"/>
            <a:ext cx="54864" cy="6858000"/>
          </a:xfrm>
          <a:prstGeom prst="rect">
            <a:avLst/>
          </a:prstGeom>
          <a:ln>
            <a:noFill/>
          </a:ln>
          <a:effectLst>
            <a:innerShdw blurRad="25400" dist="127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ntent Placeholder 11"/>
          <p:cNvSpPr>
            <a:spLocks noGrp="1"/>
          </p:cNvSpPr>
          <p:nvPr>
            <p:ph sz="quarter" idx="13"/>
          </p:nvPr>
        </p:nvSpPr>
        <p:spPr>
          <a:xfrm>
            <a:off x="8172450" y="819150"/>
            <a:ext cx="3752850" cy="53721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
          <p:cNvSpPr>
            <a:spLocks noGrp="1"/>
          </p:cNvSpPr>
          <p:nvPr>
            <p:ph type="title"/>
          </p:nvPr>
        </p:nvSpPr>
        <p:spPr>
          <a:xfrm>
            <a:off x="809625" y="514350"/>
            <a:ext cx="6191250" cy="609600"/>
          </a:xfrm>
        </p:spPr>
        <p:txBody>
          <a:bodyPr/>
          <a:lstStyle/>
          <a:p>
            <a:r>
              <a:rPr lang="en-US" smtClean="0"/>
              <a:t>Click to edit Master title style</a:t>
            </a:r>
            <a:endParaRPr lang="en-US"/>
          </a:p>
        </p:txBody>
      </p:sp>
      <p:sp>
        <p:nvSpPr>
          <p:cNvPr id="14" name="Content Placeholder 13"/>
          <p:cNvSpPr>
            <a:spLocks noGrp="1"/>
          </p:cNvSpPr>
          <p:nvPr>
            <p:ph sz="quarter" idx="14"/>
          </p:nvPr>
        </p:nvSpPr>
        <p:spPr>
          <a:xfrm>
            <a:off x="304800" y="1276350"/>
            <a:ext cx="7200900" cy="470535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026473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enter Text">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812BB1C-1769-4302-B5F5-0CA2564BC894}" type="datetimeFigureOut">
              <a:rPr lang="en-US" smtClean="0"/>
              <a:t>12/6/17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983420DC-E99F-4AFE-853F-A575B26A0BC2}" type="slidenum">
              <a:rPr lang="en-US" smtClean="0"/>
              <a:t>‹#›</a:t>
            </a:fld>
            <a:endParaRPr lang="en-US"/>
          </a:p>
        </p:txBody>
      </p:sp>
      <p:sp>
        <p:nvSpPr>
          <p:cNvPr id="3" name="Text Placeholder 2"/>
          <p:cNvSpPr>
            <a:spLocks noGrp="1"/>
          </p:cNvSpPr>
          <p:nvPr>
            <p:ph type="body" sz="quarter" idx="13"/>
          </p:nvPr>
        </p:nvSpPr>
        <p:spPr>
          <a:xfrm>
            <a:off x="1445433" y="2602181"/>
            <a:ext cx="9297987" cy="12223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66575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93EBDB-3B8D-490B-B294-C680956621EA}" type="datetimeFigureOut">
              <a:rPr lang="en-US" smtClean="0"/>
              <a:t>12/6/17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60A8BA-DCF7-417E-ADCA-FEA16A166E6E}" type="slidenum">
              <a:rPr lang="en-US" smtClean="0"/>
              <a:t>‹#›</a:t>
            </a:fld>
            <a:endParaRPr lang="en-US"/>
          </a:p>
        </p:txBody>
      </p:sp>
    </p:spTree>
    <p:extLst>
      <p:ext uri="{BB962C8B-B14F-4D97-AF65-F5344CB8AC3E}">
        <p14:creationId xmlns:p14="http://schemas.microsoft.com/office/powerpoint/2010/main" val="57705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D93EBDB-3B8D-490B-B294-C680956621EA}" type="datetimeFigureOut">
              <a:rPr lang="en-US" smtClean="0"/>
              <a:t>12/6/17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60A8BA-DCF7-417E-ADCA-FEA16A166E6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161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D93EBDB-3B8D-490B-B294-C680956621EA}" type="datetimeFigureOut">
              <a:rPr lang="en-US" smtClean="0"/>
              <a:t>12/6/17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60A8BA-DCF7-417E-ADCA-FEA16A166E6E}" type="slidenum">
              <a:rPr lang="en-US" smtClean="0"/>
              <a:t>‹#›</a:t>
            </a:fld>
            <a:endParaRPr lang="en-US"/>
          </a:p>
        </p:txBody>
      </p:sp>
    </p:spTree>
    <p:extLst>
      <p:ext uri="{BB962C8B-B14F-4D97-AF65-F5344CB8AC3E}">
        <p14:creationId xmlns:p14="http://schemas.microsoft.com/office/powerpoint/2010/main" val="1684718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D93EBDB-3B8D-490B-B294-C680956621EA}" type="datetimeFigureOut">
              <a:rPr lang="en-US" smtClean="0"/>
              <a:t>12/6/17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60A8BA-DCF7-417E-ADCA-FEA16A166E6E}" type="slidenum">
              <a:rPr lang="en-US" smtClean="0"/>
              <a:t>‹#›</a:t>
            </a:fld>
            <a:endParaRPr lang="en-US"/>
          </a:p>
        </p:txBody>
      </p:sp>
    </p:spTree>
    <p:extLst>
      <p:ext uri="{BB962C8B-B14F-4D97-AF65-F5344CB8AC3E}">
        <p14:creationId xmlns:p14="http://schemas.microsoft.com/office/powerpoint/2010/main" val="2318155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D93EBDB-3B8D-490B-B294-C680956621EA}" type="datetimeFigureOut">
              <a:rPr lang="en-US" smtClean="0"/>
              <a:t>12/6/17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60A8BA-DCF7-417E-ADCA-FEA16A166E6E}" type="slidenum">
              <a:rPr lang="en-US" smtClean="0"/>
              <a:t>‹#›</a:t>
            </a:fld>
            <a:endParaRPr lang="en-US"/>
          </a:p>
        </p:txBody>
      </p:sp>
    </p:spTree>
    <p:extLst>
      <p:ext uri="{BB962C8B-B14F-4D97-AF65-F5344CB8AC3E}">
        <p14:creationId xmlns:p14="http://schemas.microsoft.com/office/powerpoint/2010/main" val="1045839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D93EBDB-3B8D-490B-B294-C680956621EA}" type="datetimeFigureOut">
              <a:rPr lang="en-US" smtClean="0"/>
              <a:t>12/6/17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760A8BA-DCF7-417E-ADCA-FEA16A166E6E}" type="slidenum">
              <a:rPr lang="en-US" smtClean="0"/>
              <a:t>‹#›</a:t>
            </a:fld>
            <a:endParaRPr lang="en-US"/>
          </a:p>
        </p:txBody>
      </p:sp>
    </p:spTree>
    <p:extLst>
      <p:ext uri="{BB962C8B-B14F-4D97-AF65-F5344CB8AC3E}">
        <p14:creationId xmlns:p14="http://schemas.microsoft.com/office/powerpoint/2010/main" val="111564969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D93EBDB-3B8D-490B-B294-C680956621EA}" type="datetimeFigureOut">
              <a:rPr lang="en-US" smtClean="0"/>
              <a:t>12/6/17</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760A8BA-DCF7-417E-ADCA-FEA16A166E6E}"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2080002"/>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73"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history.com/topics/us-presidents/herbert-hoover/videos/black-blizzard"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NUL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Hoover V. Roosevelt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995673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Hoover v. Roosevelt</a:t>
            </a:r>
            <a:endParaRPr lang="en-US" dirty="0"/>
          </a:p>
        </p:txBody>
      </p:sp>
      <p:sp>
        <p:nvSpPr>
          <p:cNvPr id="3" name="Content Placeholder 2"/>
          <p:cNvSpPr>
            <a:spLocks noGrp="1"/>
          </p:cNvSpPr>
          <p:nvPr>
            <p:ph idx="1"/>
          </p:nvPr>
        </p:nvSpPr>
        <p:spPr/>
        <p:txBody>
          <a:bodyPr>
            <a:normAutofit/>
          </a:bodyPr>
          <a:lstStyle/>
          <a:p>
            <a:r>
              <a:rPr lang="en-US" sz="3200" dirty="0" smtClean="0"/>
              <a:t>Hoover opposed the idea of using the government to provide welfare.</a:t>
            </a:r>
          </a:p>
          <a:p>
            <a:pPr lvl="1"/>
            <a:r>
              <a:rPr lang="en-US" sz="3000" dirty="0" smtClean="0"/>
              <a:t>Thought private charities should be the ones doing it, but they didn’t have enough resources</a:t>
            </a:r>
          </a:p>
          <a:p>
            <a:r>
              <a:rPr lang="en-US" sz="3200" dirty="0" smtClean="0"/>
              <a:t>Public Works- Government financed building projects</a:t>
            </a:r>
          </a:p>
          <a:p>
            <a:pPr lvl="1"/>
            <a:r>
              <a:rPr lang="en-US" sz="3000" dirty="0" smtClean="0"/>
              <a:t>Helped get people jobs, but there weren’t nearly enough for all the unemployment</a:t>
            </a:r>
            <a:endParaRPr lang="en-US" sz="3000" dirty="0"/>
          </a:p>
        </p:txBody>
      </p:sp>
    </p:spTree>
    <p:extLst>
      <p:ext uri="{BB962C8B-B14F-4D97-AF65-F5344CB8AC3E}">
        <p14:creationId xmlns:p14="http://schemas.microsoft.com/office/powerpoint/2010/main" val="225193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People’s Response</a:t>
            </a:r>
            <a:endParaRPr lang="en-US" dirty="0"/>
          </a:p>
        </p:txBody>
      </p:sp>
      <p:sp>
        <p:nvSpPr>
          <p:cNvPr id="3" name="Content Placeholder 2"/>
          <p:cNvSpPr>
            <a:spLocks noGrp="1"/>
          </p:cNvSpPr>
          <p:nvPr>
            <p:ph idx="1"/>
          </p:nvPr>
        </p:nvSpPr>
        <p:spPr>
          <a:xfrm>
            <a:off x="1097280" y="1845733"/>
            <a:ext cx="10515600" cy="4881637"/>
          </a:xfrm>
        </p:spPr>
        <p:txBody>
          <a:bodyPr>
            <a:normAutofit/>
          </a:bodyPr>
          <a:lstStyle/>
          <a:p>
            <a:r>
              <a:rPr lang="en-US" sz="3200" dirty="0" smtClean="0"/>
              <a:t>Farmers started to destroy crops to try and increase the prices</a:t>
            </a:r>
          </a:p>
          <a:p>
            <a:r>
              <a:rPr lang="en-US" sz="3200" dirty="0" smtClean="0"/>
              <a:t>Huge groups marched on Washington to try and get some changes</a:t>
            </a:r>
          </a:p>
          <a:p>
            <a:r>
              <a:rPr lang="en-US" sz="3200" dirty="0" smtClean="0"/>
              <a:t>Bonus Marchers- </a:t>
            </a:r>
          </a:p>
          <a:p>
            <a:pPr lvl="1"/>
            <a:r>
              <a:rPr lang="en-US" sz="2800" dirty="0" smtClean="0"/>
              <a:t>After WWI, Congress passed a $1,000 bonus for war veterans to get in 1945. A bill got introduced to pay out sooner.</a:t>
            </a:r>
          </a:p>
          <a:p>
            <a:pPr lvl="1"/>
            <a:r>
              <a:rPr lang="en-US" sz="2800" dirty="0" smtClean="0"/>
              <a:t>A huge group of veterans marched to make it happen.  They failed.</a:t>
            </a:r>
          </a:p>
          <a:p>
            <a:pPr lvl="1"/>
            <a:r>
              <a:rPr lang="en-US" sz="2800" dirty="0" smtClean="0"/>
              <a:t>When the police came to clear them out, a police officer shot into the crowd, and the army got called.</a:t>
            </a:r>
          </a:p>
        </p:txBody>
      </p:sp>
    </p:spTree>
    <p:extLst>
      <p:ext uri="{BB962C8B-B14F-4D97-AF65-F5344CB8AC3E}">
        <p14:creationId xmlns:p14="http://schemas.microsoft.com/office/powerpoint/2010/main" val="13837320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 of 1932</a:t>
            </a:r>
            <a:endParaRPr lang="en-US" dirty="0"/>
          </a:p>
        </p:txBody>
      </p:sp>
      <p:pic>
        <p:nvPicPr>
          <p:cNvPr id="4" name="Content Placeholder 3" descr="pe1932.png"/>
          <p:cNvPicPr>
            <a:picLocks noGrp="1" noChangeAspect="1"/>
          </p:cNvPicPr>
          <p:nvPr>
            <p:ph idx="1"/>
          </p:nvPr>
        </p:nvPicPr>
        <p:blipFill>
          <a:blip r:embed="rId2"/>
          <a:srcRect l="-7775" r="-7775"/>
          <a:stretch>
            <a:fillRect/>
          </a:stretch>
        </p:blipFill>
        <p:spPr>
          <a:xfrm>
            <a:off x="4342415" y="1822117"/>
            <a:ext cx="6067589" cy="3247937"/>
          </a:xfrm>
        </p:spPr>
      </p:pic>
      <p:graphicFrame>
        <p:nvGraphicFramePr>
          <p:cNvPr id="5" name="Table 4"/>
          <p:cNvGraphicFramePr>
            <a:graphicFrameLocks noGrp="1"/>
          </p:cNvGraphicFramePr>
          <p:nvPr>
            <p:extLst>
              <p:ext uri="{D42A27DB-BD31-4B8C-83A1-F6EECF244321}">
                <p14:modId xmlns:p14="http://schemas.microsoft.com/office/powerpoint/2010/main" val="1235820408"/>
              </p:ext>
            </p:extLst>
          </p:nvPr>
        </p:nvGraphicFramePr>
        <p:xfrm>
          <a:off x="305355" y="4027990"/>
          <a:ext cx="3286754" cy="2377440"/>
        </p:xfrm>
        <a:graphic>
          <a:graphicData uri="http://schemas.openxmlformats.org/drawingml/2006/table">
            <a:tbl>
              <a:tblPr firstRow="1" bandRow="1">
                <a:tableStyleId>{5C22544A-7EE6-4342-B048-85BDC9FD1C3A}</a:tableStyleId>
              </a:tblPr>
              <a:tblGrid>
                <a:gridCol w="1643377"/>
                <a:gridCol w="1643377"/>
              </a:tblGrid>
              <a:tr h="1100471">
                <a:tc>
                  <a:txBody>
                    <a:bodyPr/>
                    <a:lstStyle/>
                    <a:p>
                      <a:pPr algn="ctr"/>
                      <a:r>
                        <a:rPr lang="en-US" sz="2400" dirty="0" smtClean="0">
                          <a:solidFill>
                            <a:srgbClr val="FF0000"/>
                          </a:solidFill>
                        </a:rPr>
                        <a:t>Franklin Roosevelt</a:t>
                      </a:r>
                      <a:endParaRPr lang="en-US" sz="2400" dirty="0">
                        <a:solidFill>
                          <a:srgbClr val="FF0000"/>
                        </a:solidFill>
                      </a:endParaRPr>
                    </a:p>
                  </a:txBody>
                  <a:tcPr>
                    <a:solidFill>
                      <a:schemeClr val="bg1"/>
                    </a:solidFill>
                  </a:tcPr>
                </a:tc>
                <a:tc>
                  <a:txBody>
                    <a:bodyPr/>
                    <a:lstStyle/>
                    <a:p>
                      <a:pPr algn="ctr"/>
                      <a:r>
                        <a:rPr lang="en-US" sz="2400" dirty="0" smtClean="0">
                          <a:solidFill>
                            <a:srgbClr val="FF0000"/>
                          </a:solidFill>
                        </a:rPr>
                        <a:t>472 Electoral Votes</a:t>
                      </a:r>
                      <a:endParaRPr lang="en-US" sz="2400" dirty="0">
                        <a:solidFill>
                          <a:srgbClr val="FF0000"/>
                        </a:solidFill>
                      </a:endParaRPr>
                    </a:p>
                  </a:txBody>
                  <a:tcPr>
                    <a:solidFill>
                      <a:schemeClr val="bg1"/>
                    </a:solidFill>
                  </a:tcPr>
                </a:tc>
              </a:tr>
              <a:tr h="1100471">
                <a:tc>
                  <a:txBody>
                    <a:bodyPr/>
                    <a:lstStyle/>
                    <a:p>
                      <a:pPr algn="ctr"/>
                      <a:r>
                        <a:rPr lang="en-US" sz="2400" b="1" dirty="0" smtClean="0">
                          <a:solidFill>
                            <a:srgbClr val="FF0000"/>
                          </a:solidFill>
                        </a:rPr>
                        <a:t>Herbert Hoover</a:t>
                      </a:r>
                      <a:endParaRPr lang="en-US" sz="2400" b="1" dirty="0">
                        <a:solidFill>
                          <a:srgbClr val="FF0000"/>
                        </a:solidFill>
                      </a:endParaRPr>
                    </a:p>
                  </a:txBody>
                  <a:tcPr/>
                </a:tc>
                <a:tc>
                  <a:txBody>
                    <a:bodyPr/>
                    <a:lstStyle/>
                    <a:p>
                      <a:pPr algn="ctr"/>
                      <a:r>
                        <a:rPr lang="en-US" sz="2400" b="1" dirty="0" smtClean="0">
                          <a:solidFill>
                            <a:srgbClr val="FF0000"/>
                          </a:solidFill>
                        </a:rPr>
                        <a:t>59 Electoral Votes</a:t>
                      </a:r>
                      <a:endParaRPr lang="en-US" sz="2400" b="1" dirty="0">
                        <a:solidFill>
                          <a:srgbClr val="FF0000"/>
                        </a:solidFill>
                      </a:endParaRPr>
                    </a:p>
                  </a:txBody>
                  <a:tcPr/>
                </a:tc>
              </a:tr>
            </a:tbl>
          </a:graphicData>
        </a:graphic>
      </p:graphicFrame>
    </p:spTree>
    <p:extLst>
      <p:ext uri="{BB962C8B-B14F-4D97-AF65-F5344CB8AC3E}">
        <p14:creationId xmlns:p14="http://schemas.microsoft.com/office/powerpoint/2010/main" val="9578116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Life in the Depression</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47971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endParaRPr lang="en-US"/>
          </a:p>
        </p:txBody>
      </p:sp>
      <p:sp>
        <p:nvSpPr>
          <p:cNvPr id="3" name="Title 2"/>
          <p:cNvSpPr>
            <a:spLocks noGrp="1"/>
          </p:cNvSpPr>
          <p:nvPr>
            <p:ph type="title"/>
          </p:nvPr>
        </p:nvSpPr>
        <p:spPr/>
        <p:txBody>
          <a:bodyPr>
            <a:normAutofit fontScale="90000"/>
          </a:bodyPr>
          <a:lstStyle/>
          <a:p>
            <a:r>
              <a:rPr lang="en-US" dirty="0" smtClean="0"/>
              <a:t>Journal</a:t>
            </a:r>
            <a:endParaRPr lang="en-US" dirty="0"/>
          </a:p>
        </p:txBody>
      </p:sp>
      <p:sp>
        <p:nvSpPr>
          <p:cNvPr id="4" name="Content Placeholder 3"/>
          <p:cNvSpPr>
            <a:spLocks noGrp="1"/>
          </p:cNvSpPr>
          <p:nvPr>
            <p:ph sz="quarter" idx="14"/>
          </p:nvPr>
        </p:nvSpPr>
        <p:spPr/>
        <p:txBody>
          <a:bodyPr>
            <a:normAutofit/>
          </a:bodyPr>
          <a:lstStyle/>
          <a:p>
            <a:r>
              <a:rPr lang="en-US" sz="2800" dirty="0" smtClean="0"/>
              <a:t>Write a journal entry as if you were someone trying to survive during the Great Depression, based on what you learned last class.  Describe your whole day in as much detail as you can.</a:t>
            </a:r>
          </a:p>
          <a:p>
            <a:r>
              <a:rPr lang="en-US" sz="2800" dirty="0" smtClean="0"/>
              <a:t>While you’re doing this, I’ll be calling up the class in groups to go over their grades.  Bring your planner, when I call your group up.</a:t>
            </a:r>
          </a:p>
          <a:p>
            <a:r>
              <a:rPr lang="en-US" sz="2800" dirty="0" smtClean="0"/>
              <a:t>Use the whole time to write your entry! No phones during this journal activity</a:t>
            </a:r>
          </a:p>
        </p:txBody>
      </p:sp>
    </p:spTree>
    <p:extLst>
      <p:ext uri="{BB962C8B-B14F-4D97-AF65-F5344CB8AC3E}">
        <p14:creationId xmlns:p14="http://schemas.microsoft.com/office/powerpoint/2010/main" val="36693129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a:t>
            </a:r>
            <a:endParaRPr lang="en-US" dirty="0"/>
          </a:p>
        </p:txBody>
      </p:sp>
      <p:sp>
        <p:nvSpPr>
          <p:cNvPr id="3" name="Content Placeholder 2"/>
          <p:cNvSpPr>
            <a:spLocks noGrp="1"/>
          </p:cNvSpPr>
          <p:nvPr>
            <p:ph idx="1"/>
          </p:nvPr>
        </p:nvSpPr>
        <p:spPr/>
        <p:txBody>
          <a:bodyPr>
            <a:normAutofit/>
          </a:bodyPr>
          <a:lstStyle/>
          <a:p>
            <a:r>
              <a:rPr lang="en-US" sz="3200" dirty="0" smtClean="0"/>
              <a:t>Missing Work Due Date </a:t>
            </a:r>
            <a:r>
              <a:rPr lang="en-US" sz="3200" dirty="0" smtClean="0"/>
              <a:t>Reminder </a:t>
            </a:r>
            <a:r>
              <a:rPr lang="mr-IN" sz="3200" dirty="0" smtClean="0">
                <a:solidFill>
                  <a:srgbClr val="FF0000"/>
                </a:solidFill>
              </a:rPr>
              <a:t>–</a:t>
            </a:r>
            <a:r>
              <a:rPr lang="en-US" sz="3200" dirty="0" smtClean="0">
                <a:solidFill>
                  <a:srgbClr val="FF0000"/>
                </a:solidFill>
              </a:rPr>
              <a:t> FRIDAY DEC 15</a:t>
            </a:r>
            <a:r>
              <a:rPr lang="en-US" sz="3200" baseline="30000" dirty="0" smtClean="0">
                <a:solidFill>
                  <a:srgbClr val="FF0000"/>
                </a:solidFill>
              </a:rPr>
              <a:t>th</a:t>
            </a:r>
            <a:r>
              <a:rPr lang="en-US" sz="3200" dirty="0" smtClean="0">
                <a:solidFill>
                  <a:srgbClr val="FF0000"/>
                </a:solidFill>
              </a:rPr>
              <a:t> </a:t>
            </a:r>
          </a:p>
          <a:p>
            <a:r>
              <a:rPr lang="en-US" sz="3200" dirty="0" smtClean="0"/>
              <a:t>Upcoming Test - </a:t>
            </a:r>
            <a:r>
              <a:rPr lang="en-US" sz="3200" dirty="0">
                <a:solidFill>
                  <a:srgbClr val="FF0000"/>
                </a:solidFill>
              </a:rPr>
              <a:t>FINAL MONDAY DEC </a:t>
            </a:r>
            <a:r>
              <a:rPr lang="en-US" sz="3200" dirty="0" smtClean="0">
                <a:solidFill>
                  <a:srgbClr val="FF0000"/>
                </a:solidFill>
              </a:rPr>
              <a:t>18</a:t>
            </a:r>
            <a:r>
              <a:rPr lang="en-US" sz="3200" baseline="30000" dirty="0" smtClean="0">
                <a:solidFill>
                  <a:srgbClr val="FF0000"/>
                </a:solidFill>
              </a:rPr>
              <a:t>th</a:t>
            </a:r>
            <a:r>
              <a:rPr lang="en-US" sz="3200" dirty="0" smtClean="0">
                <a:solidFill>
                  <a:srgbClr val="FF0000"/>
                </a:solidFill>
              </a:rPr>
              <a:t> </a:t>
            </a:r>
            <a:endParaRPr lang="en-US" sz="3200" dirty="0" smtClean="0"/>
          </a:p>
          <a:p>
            <a:pPr lvl="1"/>
            <a:r>
              <a:rPr lang="en-US" sz="2800" dirty="0" smtClean="0"/>
              <a:t>Remind </a:t>
            </a:r>
            <a:r>
              <a:rPr lang="en-US" sz="2800" dirty="0" smtClean="0"/>
              <a:t>me if you’re not going to be here, even if you already talked to me</a:t>
            </a:r>
          </a:p>
          <a:p>
            <a:r>
              <a:rPr lang="en-US" sz="3000" dirty="0" smtClean="0"/>
              <a:t>ESSAY REWRITES </a:t>
            </a:r>
            <a:r>
              <a:rPr lang="mr-IN" sz="3000" dirty="0" smtClean="0"/>
              <a:t>–</a:t>
            </a:r>
            <a:r>
              <a:rPr lang="en-US" sz="3000" dirty="0" smtClean="0"/>
              <a:t> Due Friday Dec 15</a:t>
            </a:r>
            <a:r>
              <a:rPr lang="en-US" sz="3000" baseline="30000" dirty="0" smtClean="0"/>
              <a:t>th</a:t>
            </a:r>
            <a:r>
              <a:rPr lang="en-US" sz="3000" dirty="0" smtClean="0"/>
              <a:t> as well. </a:t>
            </a:r>
            <a:endParaRPr lang="en-US" sz="3000" dirty="0" smtClean="0"/>
          </a:p>
        </p:txBody>
      </p:sp>
    </p:spTree>
    <p:extLst>
      <p:ext uri="{BB962C8B-B14F-4D97-AF65-F5344CB8AC3E}">
        <p14:creationId xmlns:p14="http://schemas.microsoft.com/office/powerpoint/2010/main" val="3518158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Dust Bowl</a:t>
            </a:r>
            <a:endParaRPr lang="en-US" dirty="0"/>
          </a:p>
        </p:txBody>
      </p:sp>
      <p:sp>
        <p:nvSpPr>
          <p:cNvPr id="3" name="Content Placeholder 2"/>
          <p:cNvSpPr>
            <a:spLocks noGrp="1"/>
          </p:cNvSpPr>
          <p:nvPr>
            <p:ph idx="1"/>
          </p:nvPr>
        </p:nvSpPr>
        <p:spPr/>
        <p:txBody>
          <a:bodyPr>
            <a:normAutofit/>
          </a:bodyPr>
          <a:lstStyle/>
          <a:p>
            <a:r>
              <a:rPr lang="en-US" sz="2800" dirty="0">
                <a:hlinkClick r:id="rId2"/>
              </a:rPr>
              <a:t>http://</a:t>
            </a:r>
            <a:r>
              <a:rPr lang="en-US" sz="2800" dirty="0" smtClean="0">
                <a:hlinkClick r:id="rId2"/>
              </a:rPr>
              <a:t>www.history.com/topics/us-presidents/herbert-hoover/videos/black-blizzard</a:t>
            </a:r>
            <a:r>
              <a:rPr lang="en-US" sz="2800" dirty="0" smtClean="0"/>
              <a:t> </a:t>
            </a:r>
          </a:p>
          <a:p>
            <a:pPr algn="ctr"/>
            <a:r>
              <a:rPr lang="en-US" sz="4000" dirty="0" smtClean="0"/>
              <a:t>What would the consequences of such an event be?</a:t>
            </a:r>
          </a:p>
          <a:p>
            <a:pPr algn="ctr"/>
            <a:r>
              <a:rPr lang="en-US" sz="4000" dirty="0" smtClean="0"/>
              <a:t>What stood out to you the most from that video?</a:t>
            </a:r>
            <a:endParaRPr lang="en-US" sz="4000" dirty="0"/>
          </a:p>
        </p:txBody>
      </p:sp>
    </p:spTree>
    <p:extLst>
      <p:ext uri="{BB962C8B-B14F-4D97-AF65-F5344CB8AC3E}">
        <p14:creationId xmlns:p14="http://schemas.microsoft.com/office/powerpoint/2010/main" val="2835942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Dust Bowl</a:t>
            </a:r>
            <a:endParaRPr lang="en-US" dirty="0"/>
          </a:p>
        </p:txBody>
      </p:sp>
      <p:sp>
        <p:nvSpPr>
          <p:cNvPr id="3" name="Content Placeholder 2"/>
          <p:cNvSpPr>
            <a:spLocks noGrp="1"/>
          </p:cNvSpPr>
          <p:nvPr>
            <p:ph idx="1"/>
          </p:nvPr>
        </p:nvSpPr>
        <p:spPr/>
        <p:txBody>
          <a:bodyPr>
            <a:normAutofit/>
          </a:bodyPr>
          <a:lstStyle/>
          <a:p>
            <a:r>
              <a:rPr lang="en-US" sz="3200" u="sng" dirty="0" smtClean="0"/>
              <a:t>The Dust Bowl</a:t>
            </a:r>
            <a:r>
              <a:rPr lang="en-US" sz="3200" dirty="0" smtClean="0"/>
              <a:t> was a “natural” disaster that devastated the Midwest during the 1930s</a:t>
            </a:r>
          </a:p>
          <a:p>
            <a:r>
              <a:rPr lang="en-US" sz="3200" dirty="0" smtClean="0"/>
              <a:t>Farmers had extensively plowed fields all along the Great Plains which loosened the top soil</a:t>
            </a:r>
          </a:p>
          <a:p>
            <a:r>
              <a:rPr lang="en-US" sz="3200" dirty="0" smtClean="0"/>
              <a:t>A drought turned that soil to dust and created massive dust storms or “black blizzards”</a:t>
            </a:r>
          </a:p>
          <a:p>
            <a:r>
              <a:rPr lang="en-US" sz="3200" dirty="0" smtClean="0"/>
              <a:t>Visibility in the plains during the storms was 3 feet!</a:t>
            </a:r>
            <a:endParaRPr lang="en-US" sz="3200" dirty="0"/>
          </a:p>
        </p:txBody>
      </p:sp>
    </p:spTree>
    <p:extLst>
      <p:ext uri="{BB962C8B-B14F-4D97-AF65-F5344CB8AC3E}">
        <p14:creationId xmlns:p14="http://schemas.microsoft.com/office/powerpoint/2010/main" val="8311483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Dust Bowl</a:t>
            </a:r>
            <a:endParaRPr lang="en-US" dirty="0"/>
          </a:p>
        </p:txBody>
      </p:sp>
      <p:sp>
        <p:nvSpPr>
          <p:cNvPr id="3" name="Content Placeholder 2"/>
          <p:cNvSpPr>
            <a:spLocks noGrp="1"/>
          </p:cNvSpPr>
          <p:nvPr>
            <p:ph sz="half" idx="1"/>
          </p:nvPr>
        </p:nvSpPr>
        <p:spPr/>
        <p:txBody>
          <a:bodyPr>
            <a:normAutofit/>
          </a:bodyPr>
          <a:lstStyle/>
          <a:p>
            <a:r>
              <a:rPr lang="en-US" sz="3200" u="sng" dirty="0" smtClean="0"/>
              <a:t>“Okies”</a:t>
            </a:r>
            <a:r>
              <a:rPr lang="en-US" sz="3200" dirty="0" smtClean="0"/>
              <a:t> – migrants who left their farms and travelled to places like California to find a better life</a:t>
            </a:r>
          </a:p>
          <a:p>
            <a:endParaRPr lang="en-US" sz="3200" u="sng" dirty="0"/>
          </a:p>
          <a:p>
            <a:pPr algn="ctr"/>
            <a:r>
              <a:rPr lang="en-US" sz="4000" dirty="0" smtClean="0"/>
              <a:t>What did they find?</a:t>
            </a:r>
            <a:endParaRPr lang="en-US" sz="4000" dirty="0"/>
          </a:p>
        </p:txBody>
      </p:sp>
      <p:pic>
        <p:nvPicPr>
          <p:cNvPr id="7" name="Content Placeholder 6"/>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6629109" y="1846263"/>
            <a:ext cx="4115383" cy="4022725"/>
          </a:xfrm>
        </p:spPr>
      </p:pic>
    </p:spTree>
    <p:extLst>
      <p:ext uri="{BB962C8B-B14F-4D97-AF65-F5344CB8AC3E}">
        <p14:creationId xmlns:p14="http://schemas.microsoft.com/office/powerpoint/2010/main" val="1816505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Dust Bowl</a:t>
            </a:r>
            <a:endParaRPr lang="en-US" dirty="0"/>
          </a:p>
        </p:txBody>
      </p:sp>
      <p:sp>
        <p:nvSpPr>
          <p:cNvPr id="3" name="Content Placeholder 2"/>
          <p:cNvSpPr>
            <a:spLocks noGrp="1"/>
          </p:cNvSpPr>
          <p:nvPr>
            <p:ph idx="1"/>
          </p:nvPr>
        </p:nvSpPr>
        <p:spPr/>
        <p:txBody>
          <a:bodyPr>
            <a:normAutofit/>
          </a:bodyPr>
          <a:lstStyle/>
          <a:p>
            <a:r>
              <a:rPr lang="en-US" sz="3200" dirty="0" smtClean="0"/>
              <a:t>On your note sheet, write 4 sentences comparing life in the Dust Bowl and </a:t>
            </a:r>
            <a:r>
              <a:rPr lang="en-US" sz="3200" dirty="0" err="1" smtClean="0"/>
              <a:t>Hoovervilles</a:t>
            </a:r>
            <a:r>
              <a:rPr lang="en-US" sz="3200" dirty="0" smtClean="0"/>
              <a:t>.  Which would you have rather tried to live in?</a:t>
            </a:r>
            <a:endParaRPr lang="en-US" sz="3200" dirty="0"/>
          </a:p>
        </p:txBody>
      </p:sp>
    </p:spTree>
    <p:extLst>
      <p:ext uri="{BB962C8B-B14F-4D97-AF65-F5344CB8AC3E}">
        <p14:creationId xmlns:p14="http://schemas.microsoft.com/office/powerpoint/2010/main" val="53415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 Initially believed in </a:t>
            </a:r>
            <a:br>
              <a:rPr lang="en-US" dirty="0" smtClean="0"/>
            </a:br>
            <a:r>
              <a:rPr lang="en-US" i="1" dirty="0" smtClean="0"/>
              <a:t>Rugged </a:t>
            </a:r>
            <a:r>
              <a:rPr lang="en-US" i="1" dirty="0" smtClean="0"/>
              <a:t>Individualism</a:t>
            </a:r>
            <a:endParaRPr lang="en-US" i="1" dirty="0"/>
          </a:p>
        </p:txBody>
      </p:sp>
      <p:sp>
        <p:nvSpPr>
          <p:cNvPr id="3" name="Content Placeholder 2"/>
          <p:cNvSpPr>
            <a:spLocks noGrp="1"/>
          </p:cNvSpPr>
          <p:nvPr>
            <p:ph idx="1"/>
          </p:nvPr>
        </p:nvSpPr>
        <p:spPr/>
        <p:txBody>
          <a:bodyPr>
            <a:normAutofit/>
          </a:bodyPr>
          <a:lstStyle/>
          <a:p>
            <a:r>
              <a:rPr lang="en-US" sz="3000" dirty="0" smtClean="0"/>
              <a:t>“Pick yourself up by your bootstraps”</a:t>
            </a:r>
          </a:p>
          <a:p>
            <a:r>
              <a:rPr lang="en-US" sz="3000" dirty="0" smtClean="0"/>
              <a:t>The free-market will cure itself</a:t>
            </a:r>
            <a:endParaRPr lang="en-US" sz="3000" dirty="0"/>
          </a:p>
        </p:txBody>
      </p:sp>
    </p:spTree>
    <p:extLst>
      <p:ext uri="{BB962C8B-B14F-4D97-AF65-F5344CB8AC3E}">
        <p14:creationId xmlns:p14="http://schemas.microsoft.com/office/powerpoint/2010/main" val="8931555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Hoover v. Roosevelt</a:t>
            </a:r>
            <a:endParaRPr lang="en-US" dirty="0"/>
          </a:p>
        </p:txBody>
      </p:sp>
      <p:sp>
        <p:nvSpPr>
          <p:cNvPr id="3" name="Content Placeholder 2"/>
          <p:cNvSpPr>
            <a:spLocks noGrp="1"/>
          </p:cNvSpPr>
          <p:nvPr>
            <p:ph idx="1"/>
          </p:nvPr>
        </p:nvSpPr>
        <p:spPr/>
        <p:txBody>
          <a:bodyPr>
            <a:normAutofit/>
          </a:bodyPr>
          <a:lstStyle/>
          <a:p>
            <a:r>
              <a:rPr lang="en-US" sz="3200" dirty="0" smtClean="0"/>
              <a:t>The majority of this assignment will be done individually, but you will need a partner for some of it. Find someone in the class to be your partner and choose which of you will be an expert on Herbert Hoover and which will be an expert on Franklin D. Roosevelt.</a:t>
            </a:r>
          </a:p>
          <a:p>
            <a:r>
              <a:rPr lang="en-US" sz="3200" dirty="0" smtClean="0"/>
              <a:t>Then follow the instructions on your note sheet.</a:t>
            </a:r>
          </a:p>
        </p:txBody>
      </p:sp>
    </p:spTree>
    <p:extLst>
      <p:ext uri="{BB962C8B-B14F-4D97-AF65-F5344CB8AC3E}">
        <p14:creationId xmlns:p14="http://schemas.microsoft.com/office/powerpoint/2010/main" val="381734514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Presentation2" id="{063AB0EC-A8E1-4FAB-A56C-E8A5B32EE2F5}" vid="{FAE3AC83-8FB6-4D0F-8402-B3B84E9E0A54}"/>
    </a:ext>
  </a:extLst>
</a:theme>
</file>

<file path=docProps/app.xml><?xml version="1.0" encoding="utf-8"?>
<Properties xmlns="http://schemas.openxmlformats.org/officeDocument/2006/extended-properties" xmlns:vt="http://schemas.openxmlformats.org/officeDocument/2006/docPropsVTypes">
  <Template>Orange Line</Template>
  <TotalTime>2628</TotalTime>
  <Words>526</Words>
  <Application>Microsoft Macintosh PowerPoint</Application>
  <PresentationFormat>Widescreen</PresentationFormat>
  <Paragraphs>49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vt:lpstr>
      <vt:lpstr>Calibri Light</vt:lpstr>
      <vt:lpstr>Mangal</vt:lpstr>
      <vt:lpstr>Retrospect</vt:lpstr>
      <vt:lpstr>Hoover V. Roosevelt</vt:lpstr>
      <vt:lpstr>Journal</vt:lpstr>
      <vt:lpstr>Announcements</vt:lpstr>
      <vt:lpstr>The Dust Bowl</vt:lpstr>
      <vt:lpstr>The Dust Bowl</vt:lpstr>
      <vt:lpstr>The Dust Bowl</vt:lpstr>
      <vt:lpstr>The Dust Bowl</vt:lpstr>
      <vt:lpstr>Government Initially believed in  Rugged Individualism</vt:lpstr>
      <vt:lpstr>Response: Hoover v. Roosevelt</vt:lpstr>
      <vt:lpstr>Response: Hoover v. Roosevelt</vt:lpstr>
      <vt:lpstr>People’s Response</vt:lpstr>
      <vt:lpstr>Election of 1932</vt:lpstr>
      <vt:lpstr>Review: Life in the Depression</vt:lpstr>
    </vt:vector>
  </TitlesOfParts>
  <Company>ASD</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Hoover V. Roosevelt</dc:title>
  <dc:creator>MATTHEW BIRD</dc:creator>
  <cp:lastModifiedBy>Microsoft Office User</cp:lastModifiedBy>
  <cp:revision>16</cp:revision>
  <dcterms:created xsi:type="dcterms:W3CDTF">2016-12-11T02:11:14Z</dcterms:created>
  <dcterms:modified xsi:type="dcterms:W3CDTF">2017-12-06T15:52:59Z</dcterms:modified>
</cp:coreProperties>
</file>