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87" r:id="rId4"/>
    <p:sldId id="289" r:id="rId5"/>
    <p:sldId id="288" r:id="rId6"/>
    <p:sldId id="290" r:id="rId7"/>
    <p:sldId id="291" r:id="rId8"/>
    <p:sldId id="258" r:id="rId9"/>
    <p:sldId id="307" r:id="rId10"/>
    <p:sldId id="308" r:id="rId11"/>
    <p:sldId id="259" r:id="rId12"/>
    <p:sldId id="260" r:id="rId13"/>
    <p:sldId id="261" r:id="rId14"/>
    <p:sldId id="285" r:id="rId15"/>
    <p:sldId id="292" r:id="rId16"/>
    <p:sldId id="286" r:id="rId17"/>
    <p:sldId id="280" r:id="rId18"/>
    <p:sldId id="282" r:id="rId19"/>
    <p:sldId id="305" r:id="rId20"/>
    <p:sldId id="309" r:id="rId21"/>
    <p:sldId id="310" r:id="rId22"/>
    <p:sldId id="311" r:id="rId23"/>
    <p:sldId id="312" r:id="rId24"/>
    <p:sldId id="313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6"/>
    <p:restoredTop sz="92545"/>
  </p:normalViewPr>
  <p:slideViewPr>
    <p:cSldViewPr snapToObjects="1">
      <p:cViewPr>
        <p:scale>
          <a:sx n="83" d="100"/>
          <a:sy n="83" d="100"/>
        </p:scale>
        <p:origin x="176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75A0B-40D0-3248-AF67-23DE2FA16E2F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2702B-0AA8-1944-ACE6-AD627890D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C8AB-18CC-1141-BF38-278538AAAFB1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14ED-17FF-9245-A5C1-80A08AF0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114ED-17FF-9245-A5C1-80A08AF05E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90FA6D3-984C-5A47-A8BE-AC0A0C283FAB}" type="datetimeFigureOut">
              <a:rPr lang="en-US" smtClean="0"/>
              <a:pPr/>
              <a:t>9/2/17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22F9F43-92A6-AA4A-BA69-5982A2579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2xEce5I1Yk&amp;authuser=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AUP1Csp-hQ&amp;authuser=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QEylEC8Oys&amp;authuser=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WYVpgOGxKM&amp;t=192s&amp;authuser=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3PLMQ9Bc08&amp;authuser=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Immigration Facts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European Immigration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2" y="2497272"/>
            <a:ext cx="3704034" cy="25063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31" y="2241948"/>
            <a:ext cx="3582739" cy="3017044"/>
          </a:xfrm>
        </p:spPr>
      </p:pic>
    </p:spTree>
    <p:extLst>
      <p:ext uri="{BB962C8B-B14F-4D97-AF65-F5344CB8AC3E}">
        <p14:creationId xmlns:p14="http://schemas.microsoft.com/office/powerpoint/2010/main" val="11541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Opened in California for Asian immigrants</a:t>
            </a:r>
          </a:p>
          <a:p>
            <a:r>
              <a:rPr lang="en-US" dirty="0" smtClean="0"/>
              <a:t>Most Asians who immigrated were young men in their teens or twenties</a:t>
            </a:r>
          </a:p>
          <a:p>
            <a:r>
              <a:rPr lang="en-US" dirty="0" smtClean="0"/>
              <a:t>As Japan industrialized, economic problems caused many Japanese to leave</a:t>
            </a:r>
          </a:p>
          <a:p>
            <a:r>
              <a:rPr lang="en-US" dirty="0" smtClean="0"/>
              <a:t>Chinese left for the U.S. because of political instability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Cities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immigrants were not warmly welcomed into the United States</a:t>
            </a:r>
          </a:p>
          <a:p>
            <a:r>
              <a:rPr lang="en-US" dirty="0" smtClean="0"/>
              <a:t>Immigrants did not want to lose their culture, so they separated into ethnic groups for support </a:t>
            </a:r>
          </a:p>
          <a:p>
            <a:r>
              <a:rPr lang="en-US" dirty="0" smtClean="0"/>
              <a:t>“Little Italy”</a:t>
            </a:r>
          </a:p>
          <a:p>
            <a:r>
              <a:rPr lang="en-US" dirty="0" smtClean="0"/>
              <a:t>“Chinatown” </a:t>
            </a:r>
          </a:p>
          <a:p>
            <a:r>
              <a:rPr lang="en-US" dirty="0" smtClean="0"/>
              <a:t>In their cities they re-created the churches, synagogues, clubs, and newspapers of their homeland</a:t>
            </a:r>
          </a:p>
          <a:p>
            <a:r>
              <a:rPr lang="en-US" dirty="0" smtClean="0"/>
              <a:t>Jacob Riis: “colored to designate nationalities, would show more stripes than on the skin of a zebra.” (Map of New York City)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Nativism is an extreme dislike of immigrants by native-born people.</a:t>
            </a:r>
          </a:p>
          <a:p>
            <a:r>
              <a:rPr lang="en-US" dirty="0" smtClean="0"/>
              <a:t>Some people were afraid of Catholicism overtaking the mainly Protestant U.S.</a:t>
            </a:r>
          </a:p>
          <a:p>
            <a:r>
              <a:rPr lang="en-US" dirty="0" smtClean="0"/>
              <a:t>Others did not like how immigrants would work for lower wages</a:t>
            </a:r>
          </a:p>
          <a:p>
            <a:r>
              <a:rPr lang="en-US" dirty="0" smtClean="0"/>
              <a:t>Nativists would strongly persecute immigrants</a:t>
            </a:r>
          </a:p>
          <a:p>
            <a:r>
              <a:rPr lang="en-US" dirty="0" smtClean="0"/>
              <a:t>Do we still see feelings of Nativism today?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Restrictions on Asian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848600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Anti-Chinese feelings </a:t>
            </a:r>
          </a:p>
          <a:p>
            <a:pPr lvl="1"/>
            <a:r>
              <a:rPr lang="en-US" dirty="0" smtClean="0"/>
              <a:t>Railroad to the Gold Rush</a:t>
            </a:r>
            <a:r>
              <a:rPr lang="is-IS" dirty="0" smtClean="0"/>
              <a:t>…</a:t>
            </a:r>
          </a:p>
          <a:p>
            <a:pPr lvl="1"/>
            <a:r>
              <a:rPr lang="en-US" dirty="0" smtClean="0"/>
              <a:t>Most Chinese were young hard working men working for low wages...the white worker did not want to compete with that</a:t>
            </a:r>
            <a:r>
              <a:rPr lang="is-IS" dirty="0" smtClean="0"/>
              <a:t>…anomosity rises.</a:t>
            </a:r>
            <a:endParaRPr lang="en-US" dirty="0" smtClean="0"/>
          </a:p>
          <a:p>
            <a:r>
              <a:rPr lang="en-US" b="1" dirty="0" smtClean="0"/>
              <a:t>Chinese Exclusion Act: Passed in 1882 by Congress</a:t>
            </a:r>
          </a:p>
          <a:p>
            <a:pPr lvl="1"/>
            <a:r>
              <a:rPr lang="en-US" dirty="0" smtClean="0"/>
              <a:t>Banned Chinese Immigration for ten years</a:t>
            </a:r>
          </a:p>
          <a:p>
            <a:pPr lvl="1"/>
            <a:r>
              <a:rPr lang="en-US" dirty="0" smtClean="0"/>
              <a:t>Prevented Chinese in country from becoming citizens</a:t>
            </a:r>
          </a:p>
          <a:p>
            <a:pPr lvl="1"/>
            <a:r>
              <a:rPr lang="en-US" dirty="0" smtClean="0"/>
              <a:t>Renewed law in 1892, then made it permanent</a:t>
            </a:r>
          </a:p>
          <a:p>
            <a:pPr lvl="1"/>
            <a:r>
              <a:rPr lang="en-US" dirty="0" smtClean="0"/>
              <a:t>Law was not repealed until 1943 – THAT’S A LONG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85850"/>
            <a:ext cx="6705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Restrictions – </a:t>
            </a:r>
            <a:br>
              <a:rPr lang="en-US" dirty="0" smtClean="0"/>
            </a:br>
            <a:r>
              <a:rPr lang="en-US" dirty="0" smtClean="0"/>
              <a:t>The Literacy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Theodore Roosevelt put together a commission to examine how many immigrants were admitted to the country</a:t>
            </a:r>
          </a:p>
          <a:p>
            <a:r>
              <a:rPr lang="en-US" dirty="0" smtClean="0"/>
              <a:t>This commission recommended than an English literacy test be given</a:t>
            </a:r>
          </a:p>
          <a:p>
            <a:r>
              <a:rPr lang="en-US" dirty="0" smtClean="0"/>
              <a:t>2 years later another commission suggested the literacy test should be given in the immigrant’s language</a:t>
            </a:r>
          </a:p>
          <a:p>
            <a:r>
              <a:rPr lang="en-US" dirty="0" smtClean="0"/>
              <a:t>These tests reflected bias toward the “new immigrants”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Americanization</a:t>
            </a:r>
            <a:r>
              <a:rPr lang="en-US" dirty="0"/>
              <a:t>	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Americans expected immigrants to become Americans – which meant letting go of their heritage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Often this process didn’t take place until the second generation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Instead, many built ethnic communities which resembled the old country as closely as possible – language, stores, traditions, etc.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Turn towards people that can help you – the rise of political machines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Ignorance breeds fear.  Fear breeds hatred.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These immigrants are who are populating our cities and working for the big businesses – Making them an easy target to be exploited.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it like to land on Ellis Island?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313613" cy="868362"/>
          </a:xfrm>
        </p:spPr>
        <p:txBody>
          <a:bodyPr/>
          <a:lstStyle/>
          <a:p>
            <a:r>
              <a:rPr lang="en-US" dirty="0" smtClean="0"/>
              <a:t>Why are people coming to America?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are they coming from?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Immigration: From the Old World to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www.youtube.com/watch?v=g2xEce5I1Yk&amp;authuser=0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Immigration: Arriving in New York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www.youtube.com/watch?v=RAUP1Csp-hQ&amp;authuser=0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Immigration: Land 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www.youtube.com/watch?v=4QEylEC8Oys&amp;authuser=0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Immigration: The Melting 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www.youtube.com/watch?v=yWYVpgOGxKM&amp;t=192s&amp;authuser=0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Immigration: The Closing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www.youtube.com/watch?v=53PLMQ9Bc08&amp;authuser=0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The image “http://www.fried-cas.com/creative/Biographies/Bett_Lou/Lou_1920-45/Ellis_Island_manifest_1913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534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9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The image “http://library.thinkquest.org/20619/media/Boat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3962400" cy="4114800"/>
          </a:xfrm>
          <a:prstGeom prst="rect">
            <a:avLst/>
          </a:prstGeom>
          <a:noFill/>
        </p:spPr>
      </p:pic>
      <p:pic>
        <p:nvPicPr>
          <p:cNvPr id="5" name="Picture 13" descr="The image “http://library.thinkquest.org/20619/media/boatpe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4114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2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The image “http://www.olemiss.edu/courses/his106/images/ellis_island_leaving.gif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03237"/>
            <a:ext cx="5486400" cy="5987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2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" descr="Stat of L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03238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86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arri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735138"/>
            <a:ext cx="40386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8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 1800’s</a:t>
            </a:r>
          </a:p>
          <a:p>
            <a:r>
              <a:rPr lang="en-US" dirty="0" smtClean="0"/>
              <a:t>Northwestern Europe</a:t>
            </a:r>
          </a:p>
          <a:p>
            <a:r>
              <a:rPr lang="en-US" dirty="0" smtClean="0"/>
              <a:t>England, France, Ireland, Germany</a:t>
            </a:r>
          </a:p>
          <a:p>
            <a:pPr lvl="1"/>
            <a:r>
              <a:rPr lang="en-US" dirty="0" smtClean="0"/>
              <a:t>Ex. Irish Potato Famine</a:t>
            </a:r>
          </a:p>
          <a:p>
            <a:r>
              <a:rPr lang="en-US" dirty="0"/>
              <a:t>Educated, had wealth, Protestant</a:t>
            </a:r>
          </a:p>
          <a:p>
            <a:r>
              <a:rPr lang="en-US" dirty="0" smtClean="0"/>
              <a:t>Easily adapts to American Culture</a:t>
            </a:r>
          </a:p>
        </p:txBody>
      </p:sp>
    </p:spTree>
    <p:extLst>
      <p:ext uri="{BB962C8B-B14F-4D97-AF65-F5344CB8AC3E}">
        <p14:creationId xmlns:p14="http://schemas.microsoft.com/office/powerpoint/2010/main" val="17187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es_ny_ellis_1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03237"/>
            <a:ext cx="4648200" cy="59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95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waiting 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981200"/>
            <a:ext cx="6350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2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The image “http://www.pahh.com/zervanos/pics/pic19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78486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9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The image “http://www.sfjff.org/images/1983/1983ELLI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371600"/>
            <a:ext cx="40386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5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eye ex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90600"/>
            <a:ext cx="41148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7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The image “http://www.inetours.com/New_York/Images/H-cptr/Ellis_Islnd_9555.jp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4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ellis island 1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7724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Late 1800’s to WWI</a:t>
            </a:r>
          </a:p>
          <a:p>
            <a:r>
              <a:rPr lang="en-US" dirty="0" smtClean="0"/>
              <a:t>Southern and Eastern Europe</a:t>
            </a:r>
          </a:p>
          <a:p>
            <a:r>
              <a:rPr lang="en-US" dirty="0" smtClean="0"/>
              <a:t>Italy, Russia, Poland, Greece and Asian Nations</a:t>
            </a:r>
          </a:p>
          <a:p>
            <a:r>
              <a:rPr lang="en-US" dirty="0" smtClean="0"/>
              <a:t>Culturally different than white Americans, different languages, religions,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Struggled adapting to the American Culture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and Pull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– pushing them to America</a:t>
            </a:r>
          </a:p>
          <a:p>
            <a:pPr lvl="1"/>
            <a:r>
              <a:rPr lang="en-US" dirty="0" smtClean="0"/>
              <a:t>No work</a:t>
            </a:r>
          </a:p>
          <a:p>
            <a:pPr lvl="1"/>
            <a:r>
              <a:rPr lang="en-US" dirty="0" smtClean="0"/>
              <a:t>Repressive government</a:t>
            </a:r>
          </a:p>
          <a:p>
            <a:pPr lvl="1"/>
            <a:r>
              <a:rPr lang="en-US" dirty="0" smtClean="0"/>
              <a:t>Religious freedom</a:t>
            </a:r>
          </a:p>
          <a:p>
            <a:r>
              <a:rPr lang="en-US" dirty="0" smtClean="0"/>
              <a:t>Pull – Pulling them to American</a:t>
            </a:r>
          </a:p>
          <a:p>
            <a:pPr lvl="1"/>
            <a:r>
              <a:rPr lang="en-US" dirty="0" smtClean="0"/>
              <a:t>Better life</a:t>
            </a:r>
          </a:p>
          <a:p>
            <a:pPr lvl="1"/>
            <a:r>
              <a:rPr lang="en-US" dirty="0" smtClean="0"/>
              <a:t>More opportunity</a:t>
            </a:r>
          </a:p>
          <a:p>
            <a:pPr lvl="1"/>
            <a:r>
              <a:rPr lang="en-US" dirty="0" smtClean="0"/>
              <a:t>American Dream – Rags to Riches</a:t>
            </a:r>
          </a:p>
          <a:p>
            <a:pPr lvl="1"/>
            <a:r>
              <a:rPr lang="en-US" dirty="0" smtClean="0"/>
              <a:t>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and By the Numbers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5715000" cy="4533900"/>
          </a:xfrm>
          <a:prstGeom prst="rect">
            <a:avLst/>
          </a:prstGeom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5867400" y="2087562"/>
            <a:ext cx="2978150" cy="3779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By </a:t>
            </a:r>
            <a:r>
              <a:rPr lang="en-US" smtClean="0"/>
              <a:t>1890 there </a:t>
            </a:r>
            <a:r>
              <a:rPr lang="en-US" dirty="0" smtClean="0"/>
              <a:t>were twice as many Irish residents in New York City as in Dublin, Ireland</a:t>
            </a:r>
          </a:p>
          <a:p>
            <a:r>
              <a:rPr lang="en-US" dirty="0" smtClean="0"/>
              <a:t>By 1910 immigrant families made up more than half the total population of 18 major American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524"/>
            <a:ext cx="9144000" cy="50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Tiny Island in New York harbor</a:t>
            </a:r>
          </a:p>
          <a:p>
            <a:r>
              <a:rPr lang="en-US" dirty="0" smtClean="0"/>
              <a:t>Huge three story building</a:t>
            </a:r>
          </a:p>
          <a:p>
            <a:r>
              <a:rPr lang="en-US" dirty="0" smtClean="0"/>
              <a:t>Served as the processing center</a:t>
            </a:r>
          </a:p>
          <a:p>
            <a:r>
              <a:rPr lang="en-US" dirty="0" smtClean="0"/>
              <a:t>12 million people passed through between 1892 – 1954</a:t>
            </a:r>
          </a:p>
          <a:p>
            <a:r>
              <a:rPr lang="en-US" dirty="0" smtClean="0"/>
              <a:t>11,747 processed on one day 1907</a:t>
            </a:r>
          </a:p>
          <a:p>
            <a:endParaRPr lang="en-US" dirty="0" smtClean="0"/>
          </a:p>
          <a:p>
            <a:r>
              <a:rPr lang="en-US" dirty="0" smtClean="0"/>
              <a:t>Not all would stay and live in New York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European Immigration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2" y="2720965"/>
            <a:ext cx="3704034" cy="205900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79" y="2378263"/>
            <a:ext cx="3702844" cy="2744411"/>
          </a:xfrm>
        </p:spPr>
      </p:pic>
    </p:spTree>
    <p:extLst>
      <p:ext uri="{BB962C8B-B14F-4D97-AF65-F5344CB8AC3E}">
        <p14:creationId xmlns:p14="http://schemas.microsoft.com/office/powerpoint/2010/main" val="15048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2048</TotalTime>
  <Words>659</Words>
  <Application>Microsoft Macintosh PowerPoint</Application>
  <PresentationFormat>On-screen Show (4:3)</PresentationFormat>
  <Paragraphs>100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Goudy Old Style</vt:lpstr>
      <vt:lpstr>Impact</vt:lpstr>
      <vt:lpstr>Rockwell</vt:lpstr>
      <vt:lpstr>Arial</vt:lpstr>
      <vt:lpstr>Inkwell</vt:lpstr>
      <vt:lpstr>Immigration Facts</vt:lpstr>
      <vt:lpstr>Why are people coming to America?   Where are they coming from?  </vt:lpstr>
      <vt:lpstr>Old Immigrants</vt:lpstr>
      <vt:lpstr>New Immigrants</vt:lpstr>
      <vt:lpstr>Push and Pull Factors</vt:lpstr>
      <vt:lpstr>Impacts and By the Numbers</vt:lpstr>
      <vt:lpstr>PowerPoint Presentation</vt:lpstr>
      <vt:lpstr>Ellis Island</vt:lpstr>
      <vt:lpstr>European Immigration</vt:lpstr>
      <vt:lpstr>European Immigration</vt:lpstr>
      <vt:lpstr>Angel Island</vt:lpstr>
      <vt:lpstr>Ethnic Cities </vt:lpstr>
      <vt:lpstr>Nativism</vt:lpstr>
      <vt:lpstr>Restrictions on Asian Immigration</vt:lpstr>
      <vt:lpstr>PowerPoint Presentation</vt:lpstr>
      <vt:lpstr>More Restrictions –  The Literacy Debate</vt:lpstr>
      <vt:lpstr>Americanization </vt:lpstr>
      <vt:lpstr>Discrimination</vt:lpstr>
      <vt:lpstr>What was it like to land on Ellis Island?</vt:lpstr>
      <vt:lpstr>Immigration: From the Old World to New</vt:lpstr>
      <vt:lpstr>Immigration: Arriving in New York City</vt:lpstr>
      <vt:lpstr>Immigration: Land of Opportunity</vt:lpstr>
      <vt:lpstr>Immigration: The Melting Pot</vt:lpstr>
      <vt:lpstr>Immigration: The Closing Door</vt:lpstr>
      <vt:lpstr>Immigration</vt:lpstr>
      <vt:lpstr>Steerage </vt:lpstr>
      <vt:lpstr>PowerPoint Presentation</vt:lpstr>
      <vt:lpstr>PowerPoint Presentation</vt:lpstr>
      <vt:lpstr>Arriving</vt:lpstr>
      <vt:lpstr>PowerPoint Presentation</vt:lpstr>
      <vt:lpstr>Waiting</vt:lpstr>
      <vt:lpstr>PowerPoint Presentation</vt:lpstr>
      <vt:lpstr>Exams</vt:lpstr>
      <vt:lpstr>PowerPoint Presentation</vt:lpstr>
      <vt:lpstr>PowerPoint Presentation</vt:lpstr>
      <vt:lpstr>PowerPoint Presentation</vt:lpstr>
      <vt:lpstr>Webquest</vt:lpstr>
    </vt:vector>
  </TitlesOfParts>
  <Company>Alpine School District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Kiersten Holt</dc:creator>
  <cp:lastModifiedBy>Microsoft Office User</cp:lastModifiedBy>
  <cp:revision>20</cp:revision>
  <cp:lastPrinted>2016-09-16T15:34:21Z</cp:lastPrinted>
  <dcterms:created xsi:type="dcterms:W3CDTF">2012-11-13T16:21:27Z</dcterms:created>
  <dcterms:modified xsi:type="dcterms:W3CDTF">2017-09-02T23:55:31Z</dcterms:modified>
</cp:coreProperties>
</file>